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handoutMasterIdLst>
    <p:handoutMasterId r:id="rId19"/>
  </p:handoutMasterIdLst>
  <p:sldIdLst>
    <p:sldId id="273" r:id="rId2"/>
    <p:sldId id="276" r:id="rId3"/>
    <p:sldId id="270" r:id="rId4"/>
    <p:sldId id="277" r:id="rId5"/>
    <p:sldId id="260" r:id="rId6"/>
    <p:sldId id="274" r:id="rId7"/>
    <p:sldId id="257" r:id="rId8"/>
    <p:sldId id="258" r:id="rId9"/>
    <p:sldId id="262" r:id="rId10"/>
    <p:sldId id="272" r:id="rId11"/>
    <p:sldId id="261" r:id="rId12"/>
    <p:sldId id="263" r:id="rId13"/>
    <p:sldId id="269" r:id="rId14"/>
    <p:sldId id="264" r:id="rId15"/>
    <p:sldId id="265" r:id="rId16"/>
    <p:sldId id="268" r:id="rId17"/>
  </p:sldIdLst>
  <p:sldSz cx="9144000" cy="6858000" type="screen4x3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878"/>
    <p:restoredTop sz="94607"/>
  </p:normalViewPr>
  <p:slideViewPr>
    <p:cSldViewPr>
      <p:cViewPr>
        <p:scale>
          <a:sx n="70" d="100"/>
          <a:sy n="70" d="100"/>
        </p:scale>
        <p:origin x="-1566" y="-9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1275" y="0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72AE00B7-8044-43A6-B6D0-E23D21D01A23}" type="datetimeFigureOut">
              <a:rPr lang="en-US"/>
              <a:pPr>
                <a:defRPr/>
              </a:pPr>
              <a:t>7/18/2017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4813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1275" y="9428163"/>
            <a:ext cx="2944813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8B712646-54CA-43A8-81FA-93AD190546D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1848989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F31A89-F338-5D43-AE2D-33BA2DCA11B7}" type="datetimeFigureOut">
              <a:rPr lang="en-US" smtClean="0"/>
              <a:pPr/>
              <a:t>7/18/2017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F3CC26-DFA5-F849-B30A-1D7DA604F6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038860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F3CC26-DFA5-F849-B30A-1D7DA604F6C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80575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A8E5C2-FCBE-4D7D-B3D0-CF728CC62F64}" type="datetimeFigureOut">
              <a:rPr lang="en-US"/>
              <a:pPr>
                <a:defRPr/>
              </a:pPr>
              <a:t>7/18/2017</a:t>
            </a:fld>
            <a:endParaRPr lang="en-GB" dirty="0"/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588B5C-B2F4-462A-8ABF-26FBADC0D03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23ECBE-99F5-4055-B379-DCEFDFFADAD0}" type="datetimeFigureOut">
              <a:rPr lang="en-US"/>
              <a:pPr>
                <a:defRPr/>
              </a:pPr>
              <a:t>7/18/2017</a:t>
            </a:fld>
            <a:endParaRPr lang="en-GB" dirty="0"/>
          </a:p>
        </p:txBody>
      </p:sp>
      <p:sp>
        <p:nvSpPr>
          <p:cNvPr id="5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427B05-D399-40F8-8387-FBD2E5931B4E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3D1384-3435-4969-858C-31003163425E}" type="datetimeFigureOut">
              <a:rPr lang="en-US"/>
              <a:pPr>
                <a:defRPr/>
              </a:pPr>
              <a:t>7/18/2017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26C4D5-41FC-48C0-B26F-7760E8D011CE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E34082-190A-4FC8-A643-0A4B6289356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B82949-0B28-4808-BC8C-557F24DD3194}" type="datetimeFigureOut">
              <a:rPr lang="en-US"/>
              <a:pPr>
                <a:defRPr/>
              </a:pPr>
              <a:t>7/18/2017</a:t>
            </a:fld>
            <a:endParaRPr lang="en-GB" dirty="0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1D2912-DEAD-469A-9D3E-93C1DE266EEB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23B3CA-B936-4A3B-A7DC-F7026FC7DB25}" type="datetimeFigureOut">
              <a:rPr lang="en-US"/>
              <a:pPr>
                <a:defRPr/>
              </a:pPr>
              <a:t>7/18/2017</a:t>
            </a:fld>
            <a:endParaRPr lang="en-GB" dirty="0"/>
          </a:p>
        </p:txBody>
      </p:sp>
      <p:sp>
        <p:nvSpPr>
          <p:cNvPr id="7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7F8E5A-7A08-45B7-8D3B-372696D90D7C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399026-AEC7-4331-A5F5-6F7BFE5DE6D1}" type="datetimeFigureOut">
              <a:rPr lang="en-US"/>
              <a:pPr>
                <a:defRPr/>
              </a:pPr>
              <a:t>7/18/2017</a:t>
            </a:fld>
            <a:endParaRPr lang="en-GB" dirty="0"/>
          </a:p>
        </p:txBody>
      </p:sp>
      <p:sp>
        <p:nvSpPr>
          <p:cNvPr id="6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AA4EDC-3918-40BF-9F6B-3F2B293015B5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2BCACF-7BC3-41E7-8D25-F8B949B2A259}" type="datetimeFigureOut">
              <a:rPr lang="en-US"/>
              <a:pPr>
                <a:defRPr/>
              </a:pPr>
              <a:t>7/18/2017</a:t>
            </a:fld>
            <a:endParaRPr lang="en-GB" dirty="0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80F8F9-5B45-4906-B3BE-D154511BEB1E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791D1B-1D99-444F-B828-AE9838FA6567}" type="datetimeFigureOut">
              <a:rPr lang="en-US"/>
              <a:pPr>
                <a:defRPr/>
              </a:pPr>
              <a:t>7/18/2017</a:t>
            </a:fld>
            <a:endParaRPr lang="en-GB" dirty="0"/>
          </a:p>
        </p:txBody>
      </p:sp>
      <p:sp>
        <p:nvSpPr>
          <p:cNvPr id="4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18C933-7350-4353-9A9B-852E96059043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68EE82-F418-4460-AAFF-0742B39C8522}" type="datetimeFigureOut">
              <a:rPr lang="en-US"/>
              <a:pPr>
                <a:defRPr/>
              </a:pPr>
              <a:t>7/18/2017</a:t>
            </a:fld>
            <a:endParaRPr lang="en-GB" dirty="0"/>
          </a:p>
        </p:txBody>
      </p:sp>
      <p:sp>
        <p:nvSpPr>
          <p:cNvPr id="3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F32509-9647-4486-906F-5C637273518C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BB6A53-7A91-485A-851E-78D5411877D0}" type="datetimeFigureOut">
              <a:rPr lang="en-US"/>
              <a:pPr>
                <a:defRPr/>
              </a:pPr>
              <a:t>7/18/2017</a:t>
            </a:fld>
            <a:endParaRPr lang="en-GB" dirty="0"/>
          </a:p>
        </p:txBody>
      </p:sp>
      <p:sp>
        <p:nvSpPr>
          <p:cNvPr id="7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7D310D-CFEC-4353-855D-3D660D3AF365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EB972A-55AD-4669-AC51-064BA3A29581}" type="datetimeFigureOut">
              <a:rPr lang="en-US"/>
              <a:pPr>
                <a:defRPr/>
              </a:pPr>
              <a:t>7/18/2017</a:t>
            </a:fld>
            <a:endParaRPr lang="en-GB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92FE79-A210-4B71-9D7C-6591A4A86401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029" name="Text Placeholder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A3BA69C-C5EE-4139-A0AB-A23100917584}" type="datetimeFigureOut">
              <a:rPr lang="en-US"/>
              <a:pPr>
                <a:defRPr/>
              </a:pPr>
              <a:t>7/18/2017</a:t>
            </a:fld>
            <a:endParaRPr lang="en-GB" dirty="0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dirty="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C2D9BC3-5F53-4FB5-8F87-1C32FC91242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2" r:id="rId4"/>
    <p:sldLayoutId id="2147483676" r:id="rId5"/>
    <p:sldLayoutId id="2147483671" r:id="rId6"/>
    <p:sldLayoutId id="2147483677" r:id="rId7"/>
    <p:sldLayoutId id="2147483678" r:id="rId8"/>
    <p:sldLayoutId id="2147483679" r:id="rId9"/>
    <p:sldLayoutId id="2147483670" r:id="rId10"/>
    <p:sldLayoutId id="2147483680" r:id="rId11"/>
    <p:sldLayoutId id="2147483681" r:id="rId12"/>
  </p:sldLayoutIdLst>
  <p:txStyles>
    <p:titleStyle>
      <a:lvl1pPr algn="l" rtl="0" fontAlgn="base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bbc.co.uk/education/clips/zqwnvcw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8mUhtFe2ApE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350" y="692150"/>
            <a:ext cx="6985000" cy="590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GB" dirty="0" smtClean="0"/>
              <a:t>ANGEN PENNAWD.</a:t>
            </a:r>
            <a:endParaRPr lang="en-GB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79388" y="2636838"/>
          <a:ext cx="4392488" cy="34563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9248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456384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GB" sz="3200" cap="none">
                <a:effectLst/>
                <a:hlinkClick r:id="rId2"/>
              </a:rPr>
              <a:t>http://www.bbc.co.uk/education/clips/zqwnvcw</a:t>
            </a:r>
            <a:endParaRPr lang="en-GB" sz="3200" cap="none">
              <a:effectLst/>
            </a:endParaRPr>
          </a:p>
        </p:txBody>
      </p:sp>
      <p:sp>
        <p:nvSpPr>
          <p:cNvPr id="26629" name="Rectangle 5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GB" dirty="0" err="1" smtClean="0"/>
              <a:t>Anodwch</a:t>
            </a:r>
            <a:r>
              <a:rPr lang="en-GB" dirty="0" smtClean="0"/>
              <a:t> y </a:t>
            </a:r>
            <a:r>
              <a:rPr lang="en-GB" dirty="0" err="1" smtClean="0"/>
              <a:t>stribed</a:t>
            </a:r>
            <a:r>
              <a:rPr lang="en-GB" dirty="0" smtClean="0"/>
              <a:t> cart</a:t>
            </a:r>
            <a:r>
              <a:rPr lang="en-US" dirty="0" err="1" smtClean="0"/>
              <a:t>ŵn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egluro</a:t>
            </a:r>
            <a:r>
              <a:rPr lang="en-US" dirty="0" smtClean="0"/>
              <a:t> </a:t>
            </a:r>
            <a:r>
              <a:rPr lang="en-US" dirty="0" err="1" smtClean="0"/>
              <a:t>achosion</a:t>
            </a:r>
            <a:r>
              <a:rPr lang="en-US" dirty="0" smtClean="0"/>
              <a:t> </a:t>
            </a:r>
            <a:r>
              <a:rPr lang="en-US" dirty="0" err="1" smtClean="0"/>
              <a:t>diffeithdiro</a:t>
            </a:r>
            <a:r>
              <a:rPr lang="en-US" dirty="0" smtClean="0"/>
              <a:t>.</a:t>
            </a:r>
            <a:endParaRPr lang="en-GB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Text Box 4"/>
          <p:cNvSpPr txBox="1">
            <a:spLocks noGrp="1" noChangeArrowheads="1"/>
          </p:cNvSpPr>
          <p:nvPr>
            <p:ph type="body" idx="1"/>
          </p:nvPr>
        </p:nvSpPr>
        <p:spPr>
          <a:xfrm>
            <a:off x="179388" y="333375"/>
            <a:ext cx="8964612" cy="1368425"/>
          </a:xfrm>
        </p:spPr>
        <p:txBody>
          <a:bodyPr>
            <a:norm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buFontTx/>
              <a:buNone/>
              <a:defRPr/>
            </a:pPr>
            <a:r>
              <a:rPr lang="en-GB" sz="28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Pam </a:t>
            </a:r>
            <a:r>
              <a:rPr lang="en-GB" sz="2800" b="1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fod</a:t>
            </a:r>
            <a:r>
              <a:rPr lang="en-GB" sz="28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y Sahel </a:t>
            </a:r>
            <a:r>
              <a:rPr lang="en-GB" sz="2800" b="1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yn</a:t>
            </a:r>
            <a:r>
              <a:rPr lang="en-GB" sz="28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GB" sz="2800" b="1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dioddef</a:t>
            </a:r>
            <a:r>
              <a:rPr lang="en-GB" sz="28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o </a:t>
            </a:r>
            <a:r>
              <a:rPr lang="en-GB" sz="2800" b="1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ddifeithdiro</a:t>
            </a:r>
            <a:r>
              <a:rPr lang="en-GB" sz="28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?</a:t>
            </a:r>
            <a:endParaRPr lang="en-US" sz="2800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fontAlgn="auto">
              <a:spcBef>
                <a:spcPct val="50000"/>
              </a:spcBef>
              <a:spcAft>
                <a:spcPts val="0"/>
              </a:spcAft>
              <a:buFontTx/>
              <a:buNone/>
              <a:defRPr/>
            </a:pPr>
            <a:endParaRPr lang="en-US" sz="2800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7171" name="Oval 19"/>
          <p:cNvSpPr>
            <a:spLocks noChangeArrowheads="1"/>
          </p:cNvSpPr>
          <p:nvPr/>
        </p:nvSpPr>
        <p:spPr bwMode="auto">
          <a:xfrm>
            <a:off x="1116013" y="1125538"/>
            <a:ext cx="6985000" cy="5762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>
              <a:latin typeface="Franklin Gothic Book" pitchFamily="34" charset="0"/>
            </a:endParaRPr>
          </a:p>
        </p:txBody>
      </p:sp>
      <p:sp>
        <p:nvSpPr>
          <p:cNvPr id="27651" name="Text Box 20"/>
          <p:cNvSpPr txBox="1">
            <a:spLocks noChangeArrowheads="1"/>
          </p:cNvSpPr>
          <p:nvPr/>
        </p:nvSpPr>
        <p:spPr bwMode="auto">
          <a:xfrm>
            <a:off x="1763713" y="1196975"/>
            <a:ext cx="56880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b="1" dirty="0" smtClean="0">
                <a:latin typeface="Franklin Gothic Book" pitchFamily="34" charset="0"/>
              </a:rPr>
              <a:t>DIFFEITHDIRO</a:t>
            </a:r>
            <a:endParaRPr lang="en-US" b="1" dirty="0">
              <a:latin typeface="Franklin Gothic Book" pitchFamily="34" charset="0"/>
            </a:endParaRPr>
          </a:p>
        </p:txBody>
      </p:sp>
      <p:sp>
        <p:nvSpPr>
          <p:cNvPr id="27652" name="Line 21"/>
          <p:cNvSpPr>
            <a:spLocks noChangeShapeType="1"/>
          </p:cNvSpPr>
          <p:nvPr/>
        </p:nvSpPr>
        <p:spPr bwMode="auto">
          <a:xfrm flipH="1">
            <a:off x="2484438" y="1700213"/>
            <a:ext cx="936625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7653" name="Line 22"/>
          <p:cNvSpPr>
            <a:spLocks noChangeShapeType="1"/>
          </p:cNvSpPr>
          <p:nvPr/>
        </p:nvSpPr>
        <p:spPr bwMode="auto">
          <a:xfrm>
            <a:off x="5795963" y="1700213"/>
            <a:ext cx="1152525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175" name="Text Box 23"/>
          <p:cNvSpPr txBox="1">
            <a:spLocks noChangeArrowheads="1"/>
          </p:cNvSpPr>
          <p:nvPr/>
        </p:nvSpPr>
        <p:spPr bwMode="auto">
          <a:xfrm>
            <a:off x="395288" y="2133600"/>
            <a:ext cx="30257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err="1" smtClean="0">
                <a:latin typeface="Franklin Gothic Book" pitchFamily="34" charset="0"/>
              </a:rPr>
              <a:t>Cynnydd</a:t>
            </a:r>
            <a:r>
              <a:rPr lang="en-US" dirty="0" smtClean="0">
                <a:latin typeface="Franklin Gothic Book" pitchFamily="34" charset="0"/>
              </a:rPr>
              <a:t> </a:t>
            </a:r>
            <a:r>
              <a:rPr lang="en-US" dirty="0" err="1" smtClean="0">
                <a:latin typeface="Franklin Gothic Book" pitchFamily="34" charset="0"/>
              </a:rPr>
              <a:t>mewn</a:t>
            </a:r>
            <a:r>
              <a:rPr lang="en-US" dirty="0" smtClean="0">
                <a:latin typeface="Franklin Gothic Book" pitchFamily="34" charset="0"/>
              </a:rPr>
              <a:t> </a:t>
            </a:r>
            <a:r>
              <a:rPr lang="en-US" dirty="0" err="1" smtClean="0">
                <a:latin typeface="Franklin Gothic Book" pitchFamily="34" charset="0"/>
              </a:rPr>
              <a:t>poblogaeth</a:t>
            </a:r>
            <a:endParaRPr lang="en-US" dirty="0">
              <a:latin typeface="Franklin Gothic Book" pitchFamily="34" charset="0"/>
            </a:endParaRPr>
          </a:p>
        </p:txBody>
      </p:sp>
      <p:sp>
        <p:nvSpPr>
          <p:cNvPr id="7176" name="Text Box 24"/>
          <p:cNvSpPr txBox="1">
            <a:spLocks noChangeArrowheads="1"/>
          </p:cNvSpPr>
          <p:nvPr/>
        </p:nvSpPr>
        <p:spPr bwMode="auto">
          <a:xfrm>
            <a:off x="5868144" y="2060848"/>
            <a:ext cx="26638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err="1" smtClean="0">
                <a:latin typeface="Franklin Gothic Book" pitchFamily="34" charset="0"/>
              </a:rPr>
              <a:t>Cynnydd</a:t>
            </a:r>
            <a:r>
              <a:rPr lang="en-US" dirty="0" smtClean="0">
                <a:latin typeface="Franklin Gothic Book" pitchFamily="34" charset="0"/>
              </a:rPr>
              <a:t> </a:t>
            </a:r>
            <a:r>
              <a:rPr lang="en-US" dirty="0" err="1" smtClean="0">
                <a:latin typeface="Franklin Gothic Book" pitchFamily="34" charset="0"/>
              </a:rPr>
              <a:t>mewn</a:t>
            </a:r>
            <a:r>
              <a:rPr lang="en-US" dirty="0" smtClean="0">
                <a:latin typeface="Franklin Gothic Book" pitchFamily="34" charset="0"/>
              </a:rPr>
              <a:t> </a:t>
            </a:r>
            <a:r>
              <a:rPr lang="en-US" dirty="0" err="1" smtClean="0">
                <a:latin typeface="Franklin Gothic Book" pitchFamily="34" charset="0"/>
              </a:rPr>
              <a:t>gwartheg</a:t>
            </a:r>
            <a:endParaRPr lang="en-US" dirty="0">
              <a:latin typeface="Franklin Gothic Book" pitchFamily="34" charset="0"/>
            </a:endParaRPr>
          </a:p>
        </p:txBody>
      </p:sp>
      <p:sp>
        <p:nvSpPr>
          <p:cNvPr id="27656" name="Line 25"/>
          <p:cNvSpPr>
            <a:spLocks noChangeShapeType="1"/>
          </p:cNvSpPr>
          <p:nvPr/>
        </p:nvSpPr>
        <p:spPr bwMode="auto">
          <a:xfrm>
            <a:off x="2843213" y="2276475"/>
            <a:ext cx="35274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7657" name="Line 26"/>
          <p:cNvSpPr>
            <a:spLocks noChangeShapeType="1"/>
          </p:cNvSpPr>
          <p:nvPr/>
        </p:nvSpPr>
        <p:spPr bwMode="auto">
          <a:xfrm>
            <a:off x="1258888" y="2492375"/>
            <a:ext cx="0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7658" name="Line 27"/>
          <p:cNvSpPr>
            <a:spLocks noChangeShapeType="1"/>
          </p:cNvSpPr>
          <p:nvPr/>
        </p:nvSpPr>
        <p:spPr bwMode="auto">
          <a:xfrm>
            <a:off x="7308850" y="2420938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7659" name="Line 28"/>
          <p:cNvSpPr>
            <a:spLocks noChangeShapeType="1"/>
          </p:cNvSpPr>
          <p:nvPr/>
        </p:nvSpPr>
        <p:spPr bwMode="auto">
          <a:xfrm>
            <a:off x="1258888" y="3213100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7660" name="Line 29"/>
          <p:cNvSpPr>
            <a:spLocks noChangeShapeType="1"/>
          </p:cNvSpPr>
          <p:nvPr/>
        </p:nvSpPr>
        <p:spPr bwMode="auto">
          <a:xfrm>
            <a:off x="7308850" y="3284538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7661" name="Line 30"/>
          <p:cNvSpPr>
            <a:spLocks noChangeShapeType="1"/>
          </p:cNvSpPr>
          <p:nvPr/>
        </p:nvSpPr>
        <p:spPr bwMode="auto">
          <a:xfrm>
            <a:off x="1258888" y="4076700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7662" name="Line 31"/>
          <p:cNvSpPr>
            <a:spLocks noChangeShapeType="1"/>
          </p:cNvSpPr>
          <p:nvPr/>
        </p:nvSpPr>
        <p:spPr bwMode="auto">
          <a:xfrm>
            <a:off x="7308850" y="4076700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184" name="Text Box 32"/>
          <p:cNvSpPr txBox="1">
            <a:spLocks noChangeArrowheads="1"/>
          </p:cNvSpPr>
          <p:nvPr/>
        </p:nvSpPr>
        <p:spPr bwMode="auto">
          <a:xfrm>
            <a:off x="179388" y="2852738"/>
            <a:ext cx="34210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err="1" smtClean="0">
                <a:latin typeface="Franklin Gothic Book" pitchFamily="34" charset="0"/>
              </a:rPr>
              <a:t>Datgoedwigo</a:t>
            </a:r>
            <a:r>
              <a:rPr lang="en-US" dirty="0" smtClean="0">
                <a:latin typeface="Franklin Gothic Book" pitchFamily="34" charset="0"/>
              </a:rPr>
              <a:t> </a:t>
            </a:r>
            <a:r>
              <a:rPr lang="en-US" dirty="0" err="1" smtClean="0">
                <a:latin typeface="Franklin Gothic Book" pitchFamily="34" charset="0"/>
              </a:rPr>
              <a:t>ar</a:t>
            </a:r>
            <a:r>
              <a:rPr lang="en-US" dirty="0" smtClean="0">
                <a:latin typeface="Franklin Gothic Book" pitchFamily="34" charset="0"/>
              </a:rPr>
              <a:t> </a:t>
            </a:r>
            <a:r>
              <a:rPr lang="en-US" dirty="0" err="1" smtClean="0">
                <a:latin typeface="Franklin Gothic Book" pitchFamily="34" charset="0"/>
              </a:rPr>
              <a:t>gyfer</a:t>
            </a:r>
            <a:r>
              <a:rPr lang="en-US" dirty="0" smtClean="0">
                <a:latin typeface="Franklin Gothic Book" pitchFamily="34" charset="0"/>
              </a:rPr>
              <a:t> coed t</a:t>
            </a:r>
            <a:r>
              <a:rPr lang="en-GB" dirty="0" err="1" smtClean="0">
                <a:latin typeface="Franklin Gothic Book" pitchFamily="34" charset="0"/>
              </a:rPr>
              <a:t>ân</a:t>
            </a:r>
            <a:endParaRPr lang="en-US" dirty="0">
              <a:latin typeface="Franklin Gothic Book" pitchFamily="34" charset="0"/>
            </a:endParaRPr>
          </a:p>
        </p:txBody>
      </p:sp>
      <p:sp>
        <p:nvSpPr>
          <p:cNvPr id="7185" name="Text Box 33"/>
          <p:cNvSpPr txBox="1">
            <a:spLocks noChangeArrowheads="1"/>
          </p:cNvSpPr>
          <p:nvPr/>
        </p:nvSpPr>
        <p:spPr bwMode="auto">
          <a:xfrm>
            <a:off x="5256213" y="2924175"/>
            <a:ext cx="38877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latin typeface="Franklin Gothic Book" pitchFamily="34" charset="0"/>
              </a:rPr>
              <a:t>Pori </a:t>
            </a:r>
            <a:r>
              <a:rPr lang="en-US" dirty="0" err="1" smtClean="0">
                <a:latin typeface="Franklin Gothic Book" pitchFamily="34" charset="0"/>
              </a:rPr>
              <a:t>mwy</a:t>
            </a:r>
            <a:r>
              <a:rPr lang="en-US" dirty="0" smtClean="0">
                <a:latin typeface="Franklin Gothic Book" pitchFamily="34" charset="0"/>
              </a:rPr>
              <a:t> </a:t>
            </a:r>
            <a:r>
              <a:rPr lang="en-US" dirty="0" err="1" smtClean="0">
                <a:latin typeface="Franklin Gothic Book" pitchFamily="34" charset="0"/>
              </a:rPr>
              <a:t>dwys</a:t>
            </a:r>
            <a:r>
              <a:rPr lang="en-US" dirty="0" smtClean="0">
                <a:latin typeface="Franklin Gothic Book" pitchFamily="34" charset="0"/>
              </a:rPr>
              <a:t> </a:t>
            </a:r>
            <a:r>
              <a:rPr lang="en-US" dirty="0" err="1" smtClean="0">
                <a:latin typeface="Franklin Gothic Book" pitchFamily="34" charset="0"/>
              </a:rPr>
              <a:t>ar</a:t>
            </a:r>
            <a:r>
              <a:rPr lang="en-US" dirty="0" smtClean="0">
                <a:latin typeface="Franklin Gothic Book" pitchFamily="34" charset="0"/>
              </a:rPr>
              <a:t> y </a:t>
            </a:r>
            <a:r>
              <a:rPr lang="en-US" dirty="0" err="1" smtClean="0">
                <a:latin typeface="Franklin Gothic Book" pitchFamily="34" charset="0"/>
              </a:rPr>
              <a:t>gwelltir</a:t>
            </a:r>
            <a:endParaRPr lang="en-US" dirty="0">
              <a:latin typeface="Franklin Gothic Book" pitchFamily="34" charset="0"/>
            </a:endParaRPr>
          </a:p>
        </p:txBody>
      </p:sp>
      <p:sp>
        <p:nvSpPr>
          <p:cNvPr id="27665" name="Text Box 34"/>
          <p:cNvSpPr txBox="1">
            <a:spLocks noChangeArrowheads="1"/>
          </p:cNvSpPr>
          <p:nvPr/>
        </p:nvSpPr>
        <p:spPr bwMode="auto">
          <a:xfrm>
            <a:off x="0" y="4724400"/>
            <a:ext cx="3600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>
              <a:latin typeface="Franklin Gothic Book" pitchFamily="34" charset="0"/>
            </a:endParaRPr>
          </a:p>
        </p:txBody>
      </p:sp>
      <p:sp>
        <p:nvSpPr>
          <p:cNvPr id="7187" name="Text Box 35"/>
          <p:cNvSpPr txBox="1">
            <a:spLocks noChangeArrowheads="1"/>
          </p:cNvSpPr>
          <p:nvPr/>
        </p:nvSpPr>
        <p:spPr bwMode="auto">
          <a:xfrm>
            <a:off x="179388" y="3716338"/>
            <a:ext cx="432117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err="1" smtClean="0">
                <a:latin typeface="Franklin Gothic Book" pitchFamily="34" charset="0"/>
              </a:rPr>
              <a:t>Gwreiddiau</a:t>
            </a:r>
            <a:r>
              <a:rPr lang="en-US" dirty="0" smtClean="0">
                <a:latin typeface="Franklin Gothic Book" pitchFamily="34" charset="0"/>
              </a:rPr>
              <a:t> </a:t>
            </a:r>
            <a:r>
              <a:rPr lang="en-US" dirty="0" err="1" smtClean="0">
                <a:latin typeface="Franklin Gothic Book" pitchFamily="34" charset="0"/>
              </a:rPr>
              <a:t>bellach</a:t>
            </a:r>
            <a:r>
              <a:rPr lang="en-US" dirty="0" smtClean="0">
                <a:latin typeface="Franklin Gothic Book" pitchFamily="34" charset="0"/>
              </a:rPr>
              <a:t> </a:t>
            </a:r>
            <a:r>
              <a:rPr lang="en-US" dirty="0" err="1" smtClean="0">
                <a:latin typeface="Franklin Gothic Book" pitchFamily="34" charset="0"/>
              </a:rPr>
              <a:t>ddim</a:t>
            </a:r>
            <a:r>
              <a:rPr lang="en-US" dirty="0" smtClean="0">
                <a:latin typeface="Franklin Gothic Book" pitchFamily="34" charset="0"/>
              </a:rPr>
              <a:t> </a:t>
            </a:r>
            <a:r>
              <a:rPr lang="en-US" dirty="0" err="1" smtClean="0">
                <a:latin typeface="Franklin Gothic Book" pitchFamily="34" charset="0"/>
              </a:rPr>
              <a:t>yn</a:t>
            </a:r>
            <a:r>
              <a:rPr lang="en-US" dirty="0" smtClean="0">
                <a:latin typeface="Franklin Gothic Book" pitchFamily="34" charset="0"/>
              </a:rPr>
              <a:t> dal y </a:t>
            </a:r>
            <a:r>
              <a:rPr lang="en-US" dirty="0" err="1" smtClean="0">
                <a:latin typeface="Franklin Gothic Book" pitchFamily="34" charset="0"/>
              </a:rPr>
              <a:t>pridd</a:t>
            </a:r>
            <a:r>
              <a:rPr lang="en-US" dirty="0" smtClean="0">
                <a:latin typeface="Franklin Gothic Book" pitchFamily="34" charset="0"/>
              </a:rPr>
              <a:t> </a:t>
            </a:r>
            <a:r>
              <a:rPr lang="en-US" dirty="0" err="1" smtClean="0">
                <a:latin typeface="Franklin Gothic Book" pitchFamily="34" charset="0"/>
              </a:rPr>
              <a:t>gyda’i</a:t>
            </a:r>
            <a:r>
              <a:rPr lang="en-US" dirty="0" smtClean="0">
                <a:latin typeface="Franklin Gothic Book" pitchFamily="34" charset="0"/>
              </a:rPr>
              <a:t> </a:t>
            </a:r>
            <a:r>
              <a:rPr lang="en-US" dirty="0" err="1" smtClean="0">
                <a:latin typeface="Franklin Gothic Book" pitchFamily="34" charset="0"/>
              </a:rPr>
              <a:t>gilydd</a:t>
            </a:r>
            <a:endParaRPr lang="en-US" dirty="0">
              <a:latin typeface="Franklin Gothic Book" pitchFamily="34" charset="0"/>
            </a:endParaRPr>
          </a:p>
        </p:txBody>
      </p:sp>
      <p:sp>
        <p:nvSpPr>
          <p:cNvPr id="7188" name="Text Box 36"/>
          <p:cNvSpPr txBox="1">
            <a:spLocks noChangeArrowheads="1"/>
          </p:cNvSpPr>
          <p:nvPr/>
        </p:nvSpPr>
        <p:spPr bwMode="auto">
          <a:xfrm>
            <a:off x="5219700" y="3716338"/>
            <a:ext cx="421163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err="1" smtClean="0">
                <a:latin typeface="Franklin Gothic Book" pitchFamily="34" charset="0"/>
              </a:rPr>
              <a:t>Mae’n</a:t>
            </a:r>
            <a:r>
              <a:rPr lang="en-US" dirty="0" smtClean="0">
                <a:latin typeface="Franklin Gothic Book" pitchFamily="34" charset="0"/>
              </a:rPr>
              <a:t> </a:t>
            </a:r>
            <a:r>
              <a:rPr lang="en-US" dirty="0" err="1" smtClean="0">
                <a:latin typeface="Franklin Gothic Book" pitchFamily="34" charset="0"/>
              </a:rPr>
              <a:t>bosibl</a:t>
            </a:r>
            <a:r>
              <a:rPr lang="en-US" dirty="0" smtClean="0">
                <a:latin typeface="Franklin Gothic Book" pitchFamily="34" charset="0"/>
              </a:rPr>
              <a:t> </a:t>
            </a:r>
            <a:r>
              <a:rPr lang="en-US" dirty="0" err="1" smtClean="0">
                <a:latin typeface="Franklin Gothic Book" pitchFamily="34" charset="0"/>
              </a:rPr>
              <a:t>fod</a:t>
            </a:r>
            <a:r>
              <a:rPr lang="en-US" dirty="0" smtClean="0">
                <a:latin typeface="Franklin Gothic Book" pitchFamily="34" charset="0"/>
              </a:rPr>
              <a:t> </a:t>
            </a:r>
            <a:r>
              <a:rPr lang="en-US" dirty="0" err="1" smtClean="0">
                <a:latin typeface="Franklin Gothic Book" pitchFamily="34" charset="0"/>
              </a:rPr>
              <a:t>gwreiddiau’n</a:t>
            </a:r>
            <a:r>
              <a:rPr lang="en-US" dirty="0" smtClean="0">
                <a:latin typeface="Franklin Gothic Book" pitchFamily="34" charset="0"/>
              </a:rPr>
              <a:t> </a:t>
            </a:r>
            <a:r>
              <a:rPr lang="en-US" dirty="0" err="1" smtClean="0">
                <a:latin typeface="Franklin Gothic Book" pitchFamily="34" charset="0"/>
              </a:rPr>
              <a:t>cael</a:t>
            </a:r>
            <a:r>
              <a:rPr lang="en-US" dirty="0" smtClean="0">
                <a:latin typeface="Franklin Gothic Book" pitchFamily="34" charset="0"/>
              </a:rPr>
              <a:t> </a:t>
            </a:r>
            <a:r>
              <a:rPr lang="en-US" dirty="0" err="1" smtClean="0">
                <a:latin typeface="Franklin Gothic Book" pitchFamily="34" charset="0"/>
              </a:rPr>
              <a:t>eu</a:t>
            </a:r>
            <a:r>
              <a:rPr lang="en-US" dirty="0" smtClean="0">
                <a:latin typeface="Franklin Gothic Book" pitchFamily="34" charset="0"/>
              </a:rPr>
              <a:t> </a:t>
            </a:r>
            <a:r>
              <a:rPr lang="en-US" dirty="0" err="1" smtClean="0">
                <a:latin typeface="Franklin Gothic Book" pitchFamily="34" charset="0"/>
              </a:rPr>
              <a:t>bwyta</a:t>
            </a:r>
            <a:r>
              <a:rPr lang="en-US" dirty="0" smtClean="0">
                <a:latin typeface="Franklin Gothic Book" pitchFamily="34" charset="0"/>
              </a:rPr>
              <a:t> </a:t>
            </a:r>
            <a:r>
              <a:rPr lang="en-US" dirty="0" err="1" smtClean="0">
                <a:latin typeface="Franklin Gothic Book" pitchFamily="34" charset="0"/>
              </a:rPr>
              <a:t>yn</a:t>
            </a:r>
            <a:r>
              <a:rPr lang="en-US" dirty="0" smtClean="0">
                <a:latin typeface="Franklin Gothic Book" pitchFamily="34" charset="0"/>
              </a:rPr>
              <a:t> </a:t>
            </a:r>
            <a:r>
              <a:rPr lang="en-US" dirty="0" err="1" smtClean="0">
                <a:latin typeface="Franklin Gothic Book" pitchFamily="34" charset="0"/>
              </a:rPr>
              <a:t>ogystal</a:t>
            </a:r>
            <a:r>
              <a:rPr lang="en-US" dirty="0" smtClean="0">
                <a:latin typeface="Franklin Gothic Book" pitchFamily="34" charset="0"/>
              </a:rPr>
              <a:t> </a:t>
            </a:r>
            <a:r>
              <a:rPr lang="en-GB" dirty="0" err="1" smtClean="0">
                <a:latin typeface="Franklin Gothic Book" pitchFamily="34" charset="0"/>
              </a:rPr>
              <a:t>â</a:t>
            </a:r>
            <a:r>
              <a:rPr lang="en-GB" dirty="0" smtClean="0">
                <a:latin typeface="Franklin Gothic Book" pitchFamily="34" charset="0"/>
              </a:rPr>
              <a:t> </a:t>
            </a:r>
            <a:r>
              <a:rPr lang="en-GB" dirty="0" err="1" smtClean="0">
                <a:latin typeface="Franklin Gothic Book" pitchFamily="34" charset="0"/>
              </a:rPr>
              <a:t>gwair</a:t>
            </a:r>
            <a:endParaRPr lang="en-US" dirty="0">
              <a:latin typeface="Franklin Gothic Book" pitchFamily="34" charset="0"/>
            </a:endParaRPr>
          </a:p>
        </p:txBody>
      </p:sp>
      <p:sp>
        <p:nvSpPr>
          <p:cNvPr id="7189" name="Text Box 37"/>
          <p:cNvSpPr txBox="1">
            <a:spLocks noChangeArrowheads="1"/>
          </p:cNvSpPr>
          <p:nvPr/>
        </p:nvSpPr>
        <p:spPr bwMode="auto">
          <a:xfrm>
            <a:off x="179388" y="4581525"/>
            <a:ext cx="525621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latin typeface="Franklin Gothic Book" pitchFamily="34" charset="0"/>
              </a:rPr>
              <a:t>Y </a:t>
            </a:r>
            <a:r>
              <a:rPr lang="en-US" dirty="0" err="1" smtClean="0">
                <a:latin typeface="Franklin Gothic Book" pitchFamily="34" charset="0"/>
              </a:rPr>
              <a:t>dail</a:t>
            </a:r>
            <a:r>
              <a:rPr lang="en-US" dirty="0" smtClean="0">
                <a:latin typeface="Franklin Gothic Book" pitchFamily="34" charset="0"/>
              </a:rPr>
              <a:t> </a:t>
            </a:r>
            <a:r>
              <a:rPr lang="en-US" dirty="0" err="1" smtClean="0">
                <a:latin typeface="Franklin Gothic Book" pitchFamily="34" charset="0"/>
              </a:rPr>
              <a:t>bellach</a:t>
            </a:r>
            <a:r>
              <a:rPr lang="en-US" dirty="0" smtClean="0">
                <a:latin typeface="Franklin Gothic Book" pitchFamily="34" charset="0"/>
              </a:rPr>
              <a:t> </a:t>
            </a:r>
            <a:r>
              <a:rPr lang="en-US" dirty="0" err="1" smtClean="0">
                <a:latin typeface="Franklin Gothic Book" pitchFamily="34" charset="0"/>
              </a:rPr>
              <a:t>ddim</a:t>
            </a:r>
            <a:r>
              <a:rPr lang="en-US" dirty="0" smtClean="0">
                <a:latin typeface="Franklin Gothic Book" pitchFamily="34" charset="0"/>
              </a:rPr>
              <a:t> </a:t>
            </a:r>
            <a:r>
              <a:rPr lang="en-US" dirty="0" err="1" smtClean="0">
                <a:latin typeface="Franklin Gothic Book" pitchFamily="34" charset="0"/>
              </a:rPr>
              <a:t>yn</a:t>
            </a:r>
            <a:r>
              <a:rPr lang="en-US" dirty="0" smtClean="0">
                <a:latin typeface="Franklin Gothic Book" pitchFamily="34" charset="0"/>
              </a:rPr>
              <a:t> </a:t>
            </a:r>
            <a:r>
              <a:rPr lang="en-US" dirty="0" err="1" smtClean="0">
                <a:latin typeface="Franklin Gothic Book" pitchFamily="34" charset="0"/>
              </a:rPr>
              <a:t>amddiffyn</a:t>
            </a:r>
            <a:r>
              <a:rPr lang="en-US" dirty="0" smtClean="0">
                <a:latin typeface="Franklin Gothic Book" pitchFamily="34" charset="0"/>
              </a:rPr>
              <a:t> y </a:t>
            </a:r>
            <a:r>
              <a:rPr lang="en-US" dirty="0" err="1" smtClean="0">
                <a:latin typeface="Franklin Gothic Book" pitchFamily="34" charset="0"/>
              </a:rPr>
              <a:t>pridd</a:t>
            </a:r>
            <a:r>
              <a:rPr lang="en-US" dirty="0" smtClean="0">
                <a:latin typeface="Franklin Gothic Book" pitchFamily="34" charset="0"/>
              </a:rPr>
              <a:t> </a:t>
            </a:r>
            <a:r>
              <a:rPr lang="en-US" dirty="0" err="1" smtClean="0">
                <a:latin typeface="Franklin Gothic Book" pitchFamily="34" charset="0"/>
              </a:rPr>
              <a:t>rhag</a:t>
            </a:r>
            <a:r>
              <a:rPr lang="en-US" dirty="0" smtClean="0">
                <a:latin typeface="Franklin Gothic Book" pitchFamily="34" charset="0"/>
              </a:rPr>
              <a:t> y </a:t>
            </a:r>
            <a:r>
              <a:rPr lang="en-US" dirty="0" err="1" smtClean="0">
                <a:latin typeface="Franklin Gothic Book" pitchFamily="34" charset="0"/>
              </a:rPr>
              <a:t>tywydd</a:t>
            </a:r>
            <a:endParaRPr lang="en-US" dirty="0">
              <a:latin typeface="Franklin Gothic Book" pitchFamily="34" charset="0"/>
            </a:endParaRPr>
          </a:p>
        </p:txBody>
      </p:sp>
      <p:sp>
        <p:nvSpPr>
          <p:cNvPr id="7190" name="Text Box 38"/>
          <p:cNvSpPr txBox="1">
            <a:spLocks noChangeArrowheads="1"/>
          </p:cNvSpPr>
          <p:nvPr/>
        </p:nvSpPr>
        <p:spPr bwMode="auto">
          <a:xfrm>
            <a:off x="5233347" y="4529230"/>
            <a:ext cx="405050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err="1" smtClean="0">
                <a:latin typeface="Franklin Gothic Book" pitchFamily="34" charset="0"/>
              </a:rPr>
              <a:t>Llai</a:t>
            </a:r>
            <a:r>
              <a:rPr lang="en-US" dirty="0" smtClean="0">
                <a:latin typeface="Franklin Gothic Book" pitchFamily="34" charset="0"/>
              </a:rPr>
              <a:t> o </a:t>
            </a:r>
            <a:r>
              <a:rPr lang="en-US" dirty="0" err="1" smtClean="0">
                <a:latin typeface="Franklin Gothic Book" pitchFamily="34" charset="0"/>
              </a:rPr>
              <a:t>lystyfiant</a:t>
            </a:r>
            <a:r>
              <a:rPr lang="en-US" dirty="0" smtClean="0">
                <a:latin typeface="Franklin Gothic Book" pitchFamily="34" charset="0"/>
              </a:rPr>
              <a:t> </a:t>
            </a:r>
            <a:r>
              <a:rPr lang="en-US" dirty="0" err="1" smtClean="0">
                <a:latin typeface="Franklin Gothic Book" pitchFamily="34" charset="0"/>
              </a:rPr>
              <a:t>yn</a:t>
            </a:r>
            <a:r>
              <a:rPr lang="en-US" dirty="0" smtClean="0">
                <a:latin typeface="Franklin Gothic Book" pitchFamily="34" charset="0"/>
              </a:rPr>
              <a:t> </a:t>
            </a:r>
            <a:r>
              <a:rPr lang="en-US" dirty="0" err="1" smtClean="0">
                <a:latin typeface="Franklin Gothic Book" pitchFamily="34" charset="0"/>
              </a:rPr>
              <a:t>golygu</a:t>
            </a:r>
            <a:r>
              <a:rPr lang="en-US" dirty="0" smtClean="0">
                <a:latin typeface="Franklin Gothic Book" pitchFamily="34" charset="0"/>
              </a:rPr>
              <a:t> </a:t>
            </a:r>
            <a:r>
              <a:rPr lang="en-US" dirty="0" err="1" smtClean="0">
                <a:latin typeface="Franklin Gothic Book" pitchFamily="34" charset="0"/>
              </a:rPr>
              <a:t>llai</a:t>
            </a:r>
            <a:r>
              <a:rPr lang="en-US" dirty="0" smtClean="0">
                <a:latin typeface="Franklin Gothic Book" pitchFamily="34" charset="0"/>
              </a:rPr>
              <a:t> o </a:t>
            </a:r>
            <a:r>
              <a:rPr lang="en-US" dirty="0" err="1" smtClean="0">
                <a:latin typeface="Franklin Gothic Book" pitchFamily="34" charset="0"/>
              </a:rPr>
              <a:t>warchodaeth</a:t>
            </a:r>
            <a:r>
              <a:rPr lang="en-US" dirty="0" smtClean="0">
                <a:latin typeface="Franklin Gothic Book" pitchFamily="34" charset="0"/>
              </a:rPr>
              <a:t> </a:t>
            </a:r>
            <a:r>
              <a:rPr lang="en-US" dirty="0" err="1" smtClean="0">
                <a:latin typeface="Franklin Gothic Book" pitchFamily="34" charset="0"/>
              </a:rPr>
              <a:t>rhag</a:t>
            </a:r>
            <a:r>
              <a:rPr lang="en-US" dirty="0" smtClean="0">
                <a:latin typeface="Franklin Gothic Book" pitchFamily="34" charset="0"/>
              </a:rPr>
              <a:t> y </a:t>
            </a:r>
            <a:r>
              <a:rPr lang="en-US" dirty="0" err="1" smtClean="0">
                <a:latin typeface="Franklin Gothic Book" pitchFamily="34" charset="0"/>
              </a:rPr>
              <a:t>tywydd</a:t>
            </a:r>
            <a:endParaRPr lang="en-US" dirty="0">
              <a:latin typeface="Franklin Gothic Book" pitchFamily="34" charset="0"/>
            </a:endParaRPr>
          </a:p>
        </p:txBody>
      </p:sp>
      <p:sp>
        <p:nvSpPr>
          <p:cNvPr id="27670" name="Line 39"/>
          <p:cNvSpPr>
            <a:spLocks noChangeShapeType="1"/>
          </p:cNvSpPr>
          <p:nvPr/>
        </p:nvSpPr>
        <p:spPr bwMode="auto">
          <a:xfrm>
            <a:off x="1258888" y="4941888"/>
            <a:ext cx="0" cy="574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7671" name="Line 40"/>
          <p:cNvSpPr>
            <a:spLocks noChangeShapeType="1"/>
          </p:cNvSpPr>
          <p:nvPr/>
        </p:nvSpPr>
        <p:spPr bwMode="auto">
          <a:xfrm>
            <a:off x="7308850" y="4941888"/>
            <a:ext cx="0" cy="503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193" name="Text Box 41"/>
          <p:cNvSpPr txBox="1">
            <a:spLocks noChangeArrowheads="1"/>
          </p:cNvSpPr>
          <p:nvPr/>
        </p:nvSpPr>
        <p:spPr bwMode="auto">
          <a:xfrm>
            <a:off x="179388" y="5516563"/>
            <a:ext cx="4464050" cy="1061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dirty="0" err="1" smtClean="0">
                <a:latin typeface="Franklin Gothic Book" pitchFamily="34" charset="0"/>
              </a:rPr>
              <a:t>Pridd</a:t>
            </a:r>
            <a:r>
              <a:rPr lang="en-GB" dirty="0" smtClean="0">
                <a:latin typeface="Franklin Gothic Book" pitchFamily="34" charset="0"/>
              </a:rPr>
              <a:t> </a:t>
            </a:r>
            <a:r>
              <a:rPr lang="en-GB" dirty="0" err="1" smtClean="0">
                <a:latin typeface="Franklin Gothic Book" pitchFamily="34" charset="0"/>
              </a:rPr>
              <a:t>rhydd</a:t>
            </a:r>
            <a:r>
              <a:rPr lang="en-GB" dirty="0" smtClean="0">
                <a:latin typeface="Franklin Gothic Book" pitchFamily="34" charset="0"/>
              </a:rPr>
              <a:t> </a:t>
            </a:r>
            <a:r>
              <a:rPr lang="en-GB" dirty="0" err="1" smtClean="0">
                <a:latin typeface="Franklin Gothic Book" pitchFamily="34" charset="0"/>
              </a:rPr>
              <a:t>yn</a:t>
            </a:r>
            <a:r>
              <a:rPr lang="en-GB" dirty="0" smtClean="0">
                <a:latin typeface="Franklin Gothic Book" pitchFamily="34" charset="0"/>
              </a:rPr>
              <a:t> </a:t>
            </a:r>
            <a:r>
              <a:rPr lang="en-GB" dirty="0" err="1" smtClean="0">
                <a:latin typeface="Franklin Gothic Book" pitchFamily="34" charset="0"/>
              </a:rPr>
              <a:t>cael</a:t>
            </a:r>
            <a:r>
              <a:rPr lang="en-GB" dirty="0" smtClean="0">
                <a:latin typeface="Franklin Gothic Book" pitchFamily="34" charset="0"/>
              </a:rPr>
              <a:t> </a:t>
            </a:r>
            <a:r>
              <a:rPr lang="en-GB" dirty="0" err="1" smtClean="0">
                <a:latin typeface="Franklin Gothic Book" pitchFamily="34" charset="0"/>
              </a:rPr>
              <a:t>ei</a:t>
            </a:r>
            <a:r>
              <a:rPr lang="en-GB" dirty="0" smtClean="0">
                <a:latin typeface="Franklin Gothic Book" pitchFamily="34" charset="0"/>
              </a:rPr>
              <a:t> </a:t>
            </a:r>
            <a:r>
              <a:rPr lang="en-GB" dirty="0" err="1" smtClean="0">
                <a:latin typeface="Franklin Gothic Book" pitchFamily="34" charset="0"/>
              </a:rPr>
              <a:t>chwythu</a:t>
            </a:r>
            <a:r>
              <a:rPr lang="en-GB" dirty="0" smtClean="0">
                <a:latin typeface="Franklin Gothic Book" pitchFamily="34" charset="0"/>
              </a:rPr>
              <a:t> </a:t>
            </a:r>
            <a:r>
              <a:rPr lang="en-GB" dirty="0" err="1" smtClean="0">
                <a:latin typeface="Franklin Gothic Book" pitchFamily="34" charset="0"/>
              </a:rPr>
              <a:t>i</a:t>
            </a:r>
            <a:r>
              <a:rPr lang="en-GB" dirty="0" smtClean="0">
                <a:latin typeface="Franklin Gothic Book" pitchFamily="34" charset="0"/>
              </a:rPr>
              <a:t> </a:t>
            </a:r>
            <a:r>
              <a:rPr lang="en-GB" dirty="0" err="1" smtClean="0">
                <a:latin typeface="Franklin Gothic Book" pitchFamily="34" charset="0"/>
              </a:rPr>
              <a:t>ffwrdd</a:t>
            </a:r>
            <a:r>
              <a:rPr lang="en-GB" dirty="0" smtClean="0">
                <a:latin typeface="Franklin Gothic Book" pitchFamily="34" charset="0"/>
              </a:rPr>
              <a:t> </a:t>
            </a:r>
            <a:r>
              <a:rPr lang="en-GB" dirty="0" err="1" smtClean="0">
                <a:latin typeface="Franklin Gothic Book" pitchFamily="34" charset="0"/>
              </a:rPr>
              <a:t>gan</a:t>
            </a:r>
            <a:r>
              <a:rPr lang="en-GB" dirty="0" smtClean="0">
                <a:latin typeface="Franklin Gothic Book" pitchFamily="34" charset="0"/>
              </a:rPr>
              <a:t> y </a:t>
            </a:r>
            <a:r>
              <a:rPr lang="en-GB" dirty="0" err="1" smtClean="0">
                <a:latin typeface="Franklin Gothic Book" pitchFamily="34" charset="0"/>
              </a:rPr>
              <a:t>gwynt</a:t>
            </a:r>
            <a:r>
              <a:rPr lang="en-GB" dirty="0" smtClean="0">
                <a:latin typeface="Franklin Gothic Book" pitchFamily="34" charset="0"/>
              </a:rPr>
              <a:t> (</a:t>
            </a:r>
            <a:r>
              <a:rPr lang="en-GB" dirty="0" err="1" smtClean="0">
                <a:latin typeface="Franklin Gothic Book" pitchFamily="34" charset="0"/>
              </a:rPr>
              <a:t>Erydiad</a:t>
            </a:r>
            <a:r>
              <a:rPr lang="en-GB" dirty="0" smtClean="0">
                <a:latin typeface="Franklin Gothic Book" pitchFamily="34" charset="0"/>
              </a:rPr>
              <a:t> </a:t>
            </a:r>
            <a:r>
              <a:rPr lang="en-GB" dirty="0" err="1" smtClean="0">
                <a:latin typeface="Franklin Gothic Book" pitchFamily="34" charset="0"/>
              </a:rPr>
              <a:t>Pridd</a:t>
            </a:r>
            <a:r>
              <a:rPr lang="en-GB" dirty="0" smtClean="0">
                <a:latin typeface="Franklin Gothic Book" pitchFamily="34" charset="0"/>
              </a:rPr>
              <a:t>)</a:t>
            </a:r>
            <a:endParaRPr lang="en-GB" dirty="0">
              <a:latin typeface="Franklin Gothic Book" pitchFamily="34" charset="0"/>
            </a:endParaRPr>
          </a:p>
          <a:p>
            <a:pPr>
              <a:spcBef>
                <a:spcPct val="50000"/>
              </a:spcBef>
            </a:pPr>
            <a:r>
              <a:rPr lang="en-GB" dirty="0">
                <a:latin typeface="Franklin Gothic Book" pitchFamily="34" charset="0"/>
              </a:rPr>
              <a:t>			=</a:t>
            </a:r>
            <a:endParaRPr lang="en-US" dirty="0">
              <a:latin typeface="Franklin Gothic Book" pitchFamily="34" charset="0"/>
            </a:endParaRPr>
          </a:p>
        </p:txBody>
      </p:sp>
      <p:sp>
        <p:nvSpPr>
          <p:cNvPr id="7194" name="Text Box 42"/>
          <p:cNvSpPr txBox="1">
            <a:spLocks noChangeArrowheads="1"/>
          </p:cNvSpPr>
          <p:nvPr/>
        </p:nvSpPr>
        <p:spPr bwMode="auto">
          <a:xfrm>
            <a:off x="5219700" y="5516563"/>
            <a:ext cx="3924300" cy="1061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dirty="0" err="1">
                <a:latin typeface="Franklin Gothic Book" pitchFamily="34" charset="0"/>
              </a:rPr>
              <a:t>Pridd</a:t>
            </a:r>
            <a:r>
              <a:rPr lang="en-GB" dirty="0">
                <a:latin typeface="Franklin Gothic Book" pitchFamily="34" charset="0"/>
              </a:rPr>
              <a:t> </a:t>
            </a:r>
            <a:r>
              <a:rPr lang="en-GB" dirty="0" err="1">
                <a:latin typeface="Franklin Gothic Book" pitchFamily="34" charset="0"/>
              </a:rPr>
              <a:t>rhydd</a:t>
            </a:r>
            <a:r>
              <a:rPr lang="en-GB" dirty="0">
                <a:latin typeface="Franklin Gothic Book" pitchFamily="34" charset="0"/>
              </a:rPr>
              <a:t> </a:t>
            </a:r>
            <a:r>
              <a:rPr lang="en-GB" dirty="0" err="1">
                <a:latin typeface="Franklin Gothic Book" pitchFamily="34" charset="0"/>
              </a:rPr>
              <a:t>yn</a:t>
            </a:r>
            <a:r>
              <a:rPr lang="en-GB" dirty="0">
                <a:latin typeface="Franklin Gothic Book" pitchFamily="34" charset="0"/>
              </a:rPr>
              <a:t> </a:t>
            </a:r>
            <a:r>
              <a:rPr lang="en-GB" dirty="0" err="1">
                <a:latin typeface="Franklin Gothic Book" pitchFamily="34" charset="0"/>
              </a:rPr>
              <a:t>cael</a:t>
            </a:r>
            <a:r>
              <a:rPr lang="en-GB" dirty="0">
                <a:latin typeface="Franklin Gothic Book" pitchFamily="34" charset="0"/>
              </a:rPr>
              <a:t> </a:t>
            </a:r>
            <a:r>
              <a:rPr lang="en-GB" dirty="0" err="1">
                <a:latin typeface="Franklin Gothic Book" pitchFamily="34" charset="0"/>
              </a:rPr>
              <a:t>ei</a:t>
            </a:r>
            <a:r>
              <a:rPr lang="en-GB" dirty="0">
                <a:latin typeface="Franklin Gothic Book" pitchFamily="34" charset="0"/>
              </a:rPr>
              <a:t> </a:t>
            </a:r>
            <a:r>
              <a:rPr lang="en-GB" dirty="0" err="1">
                <a:latin typeface="Franklin Gothic Book" pitchFamily="34" charset="0"/>
              </a:rPr>
              <a:t>chwythu</a:t>
            </a:r>
            <a:r>
              <a:rPr lang="en-GB" dirty="0">
                <a:latin typeface="Franklin Gothic Book" pitchFamily="34" charset="0"/>
              </a:rPr>
              <a:t> </a:t>
            </a:r>
            <a:r>
              <a:rPr lang="en-GB" dirty="0" err="1">
                <a:latin typeface="Franklin Gothic Book" pitchFamily="34" charset="0"/>
              </a:rPr>
              <a:t>i</a:t>
            </a:r>
            <a:r>
              <a:rPr lang="en-GB" dirty="0">
                <a:latin typeface="Franklin Gothic Book" pitchFamily="34" charset="0"/>
              </a:rPr>
              <a:t> </a:t>
            </a:r>
            <a:r>
              <a:rPr lang="en-GB" dirty="0" err="1">
                <a:latin typeface="Franklin Gothic Book" pitchFamily="34" charset="0"/>
              </a:rPr>
              <a:t>ffwrdd</a:t>
            </a:r>
            <a:r>
              <a:rPr lang="en-GB" dirty="0">
                <a:latin typeface="Franklin Gothic Book" pitchFamily="34" charset="0"/>
              </a:rPr>
              <a:t> </a:t>
            </a:r>
            <a:r>
              <a:rPr lang="en-GB" dirty="0" err="1">
                <a:latin typeface="Franklin Gothic Book" pitchFamily="34" charset="0"/>
              </a:rPr>
              <a:t>gan</a:t>
            </a:r>
            <a:r>
              <a:rPr lang="en-GB" dirty="0">
                <a:latin typeface="Franklin Gothic Book" pitchFamily="34" charset="0"/>
              </a:rPr>
              <a:t> y </a:t>
            </a:r>
            <a:r>
              <a:rPr lang="en-GB" dirty="0" err="1">
                <a:latin typeface="Franklin Gothic Book" pitchFamily="34" charset="0"/>
              </a:rPr>
              <a:t>gwynt</a:t>
            </a:r>
            <a:r>
              <a:rPr lang="en-GB" dirty="0">
                <a:latin typeface="Franklin Gothic Book" pitchFamily="34" charset="0"/>
              </a:rPr>
              <a:t> (</a:t>
            </a:r>
            <a:r>
              <a:rPr lang="en-GB" dirty="0" err="1">
                <a:latin typeface="Franklin Gothic Book" pitchFamily="34" charset="0"/>
              </a:rPr>
              <a:t>Erydiad</a:t>
            </a:r>
            <a:r>
              <a:rPr lang="en-GB" dirty="0">
                <a:latin typeface="Franklin Gothic Book" pitchFamily="34" charset="0"/>
              </a:rPr>
              <a:t> </a:t>
            </a:r>
            <a:r>
              <a:rPr lang="en-GB" dirty="0" err="1">
                <a:latin typeface="Franklin Gothic Book" pitchFamily="34" charset="0"/>
              </a:rPr>
              <a:t>Pridd</a:t>
            </a:r>
            <a:r>
              <a:rPr lang="en-GB" dirty="0">
                <a:latin typeface="Franklin Gothic Book" pitchFamily="34" charset="0"/>
              </a:rPr>
              <a:t>)</a:t>
            </a:r>
          </a:p>
          <a:p>
            <a:pPr>
              <a:spcBef>
                <a:spcPct val="50000"/>
              </a:spcBef>
            </a:pPr>
            <a:r>
              <a:rPr lang="en-GB" dirty="0" smtClean="0">
                <a:latin typeface="Franklin Gothic Book" pitchFamily="34" charset="0"/>
              </a:rPr>
              <a:t>=</a:t>
            </a:r>
            <a:endParaRPr lang="en-US" dirty="0">
              <a:latin typeface="Franklin Gothic Book" pitchFamily="34" charset="0"/>
            </a:endParaRPr>
          </a:p>
        </p:txBody>
      </p:sp>
      <p:sp>
        <p:nvSpPr>
          <p:cNvPr id="7195" name="Text Box 43"/>
          <p:cNvSpPr txBox="1">
            <a:spLocks noChangeArrowheads="1"/>
          </p:cNvSpPr>
          <p:nvPr/>
        </p:nvSpPr>
        <p:spPr bwMode="auto">
          <a:xfrm>
            <a:off x="3203575" y="6381750"/>
            <a:ext cx="2160588" cy="3460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1600" b="1" dirty="0" smtClean="0">
                <a:latin typeface="Franklin Gothic Book" pitchFamily="34" charset="0"/>
              </a:rPr>
              <a:t>DIFFEITHDIRO</a:t>
            </a:r>
            <a:endParaRPr lang="en-US" sz="1600" b="1" dirty="0">
              <a:latin typeface="Franklin Gothic Boo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27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7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7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7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7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7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7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7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7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7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7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7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7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1000" fill="hold"/>
                                        <p:tgtEl>
                                          <p:spTgt spid="7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1000" fill="hold"/>
                                        <p:tgtEl>
                                          <p:spTgt spid="7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7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7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7" dur="500"/>
                                        <p:tgtEl>
                                          <p:spTgt spid="7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2" grpId="0" build="p"/>
      <p:bldP spid="7171" grpId="0" animBg="1"/>
      <p:bldP spid="7175" grpId="0"/>
      <p:bldP spid="7176" grpId="0"/>
      <p:bldP spid="7184" grpId="0"/>
      <p:bldP spid="7185" grpId="0"/>
      <p:bldP spid="7187" grpId="0"/>
      <p:bldP spid="7188" grpId="0"/>
      <p:bldP spid="7189" grpId="0"/>
      <p:bldP spid="7190" grpId="0"/>
      <p:bldP spid="7193" grpId="0"/>
      <p:bldP spid="7194" grpId="0"/>
      <p:bldP spid="719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GB" dirty="0" smtClean="0"/>
              <a:t>EFFAITH AR WEITHGARWCH DYNOL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4971181"/>
          </a:xfrm>
        </p:spPr>
        <p:txBody>
          <a:bodyPr/>
          <a:lstStyle/>
          <a:p>
            <a:r>
              <a:rPr lang="en-GB" dirty="0" err="1" smtClean="0"/>
              <a:t>Cnydau</a:t>
            </a:r>
            <a:r>
              <a:rPr lang="en-GB" dirty="0" smtClean="0"/>
              <a:t> </a:t>
            </a:r>
            <a:r>
              <a:rPr lang="en-GB" dirty="0" err="1" smtClean="0"/>
              <a:t>methu</a:t>
            </a:r>
            <a:r>
              <a:rPr lang="en-GB" dirty="0" smtClean="0"/>
              <a:t> </a:t>
            </a:r>
            <a:r>
              <a:rPr lang="en-GB" dirty="0" err="1" smtClean="0"/>
              <a:t>tyfu</a:t>
            </a:r>
            <a:r>
              <a:rPr lang="en-GB" dirty="0" smtClean="0"/>
              <a:t>, </a:t>
            </a:r>
            <a:r>
              <a:rPr lang="en-GB" dirty="0" err="1" smtClean="0"/>
              <a:t>nid</a:t>
            </a:r>
            <a:r>
              <a:rPr lang="en-GB" dirty="0" smtClean="0"/>
              <a:t> </a:t>
            </a:r>
            <a:r>
              <a:rPr lang="en-GB" dirty="0" err="1" smtClean="0"/>
              <a:t>yw</a:t>
            </a:r>
            <a:r>
              <a:rPr lang="en-GB" dirty="0" smtClean="0"/>
              <a:t> </a:t>
            </a:r>
            <a:r>
              <a:rPr lang="en-GB" dirty="0" err="1" smtClean="0"/>
              <a:t>pobl</a:t>
            </a:r>
            <a:r>
              <a:rPr lang="en-GB" dirty="0" smtClean="0"/>
              <a:t> </a:t>
            </a:r>
            <a:r>
              <a:rPr lang="en-GB" dirty="0" err="1" smtClean="0"/>
              <a:t>yn</a:t>
            </a:r>
            <a:r>
              <a:rPr lang="en-GB" dirty="0" smtClean="0"/>
              <a:t> </a:t>
            </a:r>
            <a:r>
              <a:rPr lang="en-GB" dirty="0" err="1" smtClean="0"/>
              <a:t>gallu</a:t>
            </a:r>
            <a:r>
              <a:rPr lang="en-GB" dirty="0" smtClean="0"/>
              <a:t> </a:t>
            </a:r>
            <a:r>
              <a:rPr lang="en-GB" dirty="0" err="1" smtClean="0"/>
              <a:t>bwydo</a:t>
            </a:r>
            <a:r>
              <a:rPr lang="en-GB" dirty="0" smtClean="0"/>
              <a:t> </a:t>
            </a:r>
            <a:r>
              <a:rPr lang="en-GB" dirty="0" err="1" smtClean="0"/>
              <a:t>gwartheg</a:t>
            </a:r>
            <a:endParaRPr lang="en-GB" dirty="0"/>
          </a:p>
          <a:p>
            <a:r>
              <a:rPr lang="en-GB" dirty="0" smtClean="0"/>
              <a:t>Mae </a:t>
            </a:r>
            <a:r>
              <a:rPr lang="en-GB" dirty="0" err="1" smtClean="0"/>
              <a:t>diffyg</a:t>
            </a:r>
            <a:r>
              <a:rPr lang="en-GB" dirty="0" smtClean="0"/>
              <a:t> </a:t>
            </a:r>
            <a:r>
              <a:rPr lang="en-GB" dirty="0" err="1" smtClean="0"/>
              <a:t>llystyfiant</a:t>
            </a:r>
            <a:r>
              <a:rPr lang="en-GB" dirty="0" smtClean="0"/>
              <a:t> </a:t>
            </a:r>
            <a:r>
              <a:rPr lang="en-GB" dirty="0" err="1" smtClean="0"/>
              <a:t>yn</a:t>
            </a:r>
            <a:r>
              <a:rPr lang="en-GB" dirty="0" smtClean="0"/>
              <a:t> </a:t>
            </a:r>
            <a:r>
              <a:rPr lang="en-GB" dirty="0" err="1" smtClean="0"/>
              <a:t>golygu</a:t>
            </a:r>
            <a:r>
              <a:rPr lang="en-GB" dirty="0" smtClean="0"/>
              <a:t> </a:t>
            </a:r>
            <a:r>
              <a:rPr lang="en-GB" dirty="0" err="1" smtClean="0"/>
              <a:t>fod</a:t>
            </a:r>
            <a:r>
              <a:rPr lang="en-GB" dirty="0" smtClean="0"/>
              <a:t> </a:t>
            </a:r>
            <a:r>
              <a:rPr lang="en-GB" dirty="0" err="1" smtClean="0"/>
              <a:t>pridd</a:t>
            </a:r>
            <a:r>
              <a:rPr lang="en-GB" dirty="0" smtClean="0"/>
              <a:t> </a:t>
            </a:r>
            <a:r>
              <a:rPr lang="en-GB" dirty="0" err="1" smtClean="0"/>
              <a:t>yn</a:t>
            </a:r>
            <a:r>
              <a:rPr lang="en-GB" dirty="0" smtClean="0"/>
              <a:t> </a:t>
            </a:r>
            <a:r>
              <a:rPr lang="en-GB" dirty="0" err="1" smtClean="0"/>
              <a:t>colli</a:t>
            </a:r>
            <a:r>
              <a:rPr lang="en-GB" dirty="0" smtClean="0"/>
              <a:t> </a:t>
            </a:r>
            <a:r>
              <a:rPr lang="en-GB" dirty="0" err="1" smtClean="0"/>
              <a:t>ei</a:t>
            </a:r>
            <a:r>
              <a:rPr lang="en-GB" dirty="0" smtClean="0"/>
              <a:t> </a:t>
            </a:r>
            <a:r>
              <a:rPr lang="en-GB" dirty="0" err="1" smtClean="0"/>
              <a:t>haen</a:t>
            </a:r>
            <a:r>
              <a:rPr lang="en-GB" dirty="0" smtClean="0"/>
              <a:t> </a:t>
            </a:r>
            <a:r>
              <a:rPr lang="en-GB" dirty="0" err="1" smtClean="0"/>
              <a:t>amddiffynnol</a:t>
            </a:r>
            <a:r>
              <a:rPr lang="en-GB" dirty="0" smtClean="0"/>
              <a:t> </a:t>
            </a:r>
            <a:r>
              <a:rPr lang="en-GB" dirty="0" err="1" smtClean="0"/>
              <a:t>a’i</a:t>
            </a:r>
            <a:r>
              <a:rPr lang="en-GB" dirty="0" smtClean="0"/>
              <a:t> </a:t>
            </a:r>
            <a:r>
              <a:rPr lang="en-GB" dirty="0" err="1" smtClean="0"/>
              <a:t>fod</a:t>
            </a:r>
            <a:r>
              <a:rPr lang="en-GB" dirty="0" smtClean="0"/>
              <a:t> </a:t>
            </a:r>
            <a:r>
              <a:rPr lang="en-GB" dirty="0" err="1" smtClean="0"/>
              <a:t>yn</a:t>
            </a:r>
            <a:r>
              <a:rPr lang="en-GB" dirty="0" smtClean="0"/>
              <a:t> </a:t>
            </a:r>
            <a:r>
              <a:rPr lang="en-GB" dirty="0" err="1" smtClean="0"/>
              <a:t>cynnwys</a:t>
            </a:r>
            <a:r>
              <a:rPr lang="en-GB" dirty="0" smtClean="0"/>
              <a:t> </a:t>
            </a:r>
            <a:r>
              <a:rPr lang="en-GB" dirty="0" err="1" smtClean="0"/>
              <a:t>llai</a:t>
            </a:r>
            <a:r>
              <a:rPr lang="en-GB" dirty="0" smtClean="0"/>
              <a:t> o </a:t>
            </a:r>
            <a:r>
              <a:rPr lang="en-GB" dirty="0" err="1" smtClean="0"/>
              <a:t>hwmws</a:t>
            </a:r>
            <a:r>
              <a:rPr lang="en-GB" dirty="0" smtClean="0"/>
              <a:t> a </a:t>
            </a:r>
            <a:r>
              <a:rPr lang="en-GB" dirty="0" err="1" smtClean="0"/>
              <a:t>lleithder</a:t>
            </a:r>
            <a:r>
              <a:rPr lang="en-GB" dirty="0" smtClean="0"/>
              <a:t>.</a:t>
            </a:r>
            <a:endParaRPr lang="en-GB" dirty="0"/>
          </a:p>
          <a:p>
            <a:r>
              <a:rPr lang="en-GB" dirty="0" smtClean="0"/>
              <a:t>Mae </a:t>
            </a:r>
            <a:r>
              <a:rPr lang="en-GB" dirty="0" err="1" smtClean="0"/>
              <a:t>pobl</a:t>
            </a:r>
            <a:r>
              <a:rPr lang="en-GB" dirty="0" smtClean="0"/>
              <a:t> </a:t>
            </a:r>
            <a:r>
              <a:rPr lang="en-GB" dirty="0" err="1" smtClean="0"/>
              <a:t>yn</a:t>
            </a:r>
            <a:r>
              <a:rPr lang="en-GB" dirty="0" smtClean="0"/>
              <a:t> </a:t>
            </a:r>
            <a:r>
              <a:rPr lang="en-GB" dirty="0" err="1" smtClean="0"/>
              <a:t>teithio</a:t>
            </a:r>
            <a:r>
              <a:rPr lang="en-GB" dirty="0" smtClean="0"/>
              <a:t> </a:t>
            </a:r>
            <a:r>
              <a:rPr lang="en-GB" dirty="0" err="1" smtClean="0"/>
              <a:t>yn</a:t>
            </a:r>
            <a:r>
              <a:rPr lang="en-GB" dirty="0" smtClean="0"/>
              <a:t> </a:t>
            </a:r>
            <a:r>
              <a:rPr lang="en-GB" dirty="0" err="1" smtClean="0"/>
              <a:t>bellach</a:t>
            </a:r>
            <a:r>
              <a:rPr lang="en-GB" dirty="0" smtClean="0"/>
              <a:t> </a:t>
            </a:r>
            <a:r>
              <a:rPr lang="en-GB" dirty="0" err="1" smtClean="0"/>
              <a:t>i</a:t>
            </a:r>
            <a:r>
              <a:rPr lang="en-GB" dirty="0" smtClean="0"/>
              <a:t> </a:t>
            </a:r>
            <a:r>
              <a:rPr lang="en-GB" dirty="0" err="1" smtClean="0"/>
              <a:t>ddod</a:t>
            </a:r>
            <a:r>
              <a:rPr lang="en-GB" dirty="0" smtClean="0"/>
              <a:t> o </a:t>
            </a:r>
            <a:r>
              <a:rPr lang="en-GB" dirty="0" err="1" smtClean="0"/>
              <a:t>hyd</a:t>
            </a:r>
            <a:r>
              <a:rPr lang="en-GB" dirty="0" smtClean="0"/>
              <a:t> </a:t>
            </a:r>
            <a:r>
              <a:rPr lang="en-GB" dirty="0" err="1" smtClean="0"/>
              <a:t>i</a:t>
            </a:r>
            <a:r>
              <a:rPr lang="en-GB" dirty="0" smtClean="0"/>
              <a:t> </a:t>
            </a:r>
            <a:r>
              <a:rPr lang="en-GB" dirty="0" err="1" smtClean="0"/>
              <a:t>dd</a:t>
            </a:r>
            <a:r>
              <a:rPr lang="en-US" dirty="0" err="1" smtClean="0"/>
              <a:t>ŵr</a:t>
            </a:r>
            <a:r>
              <a:rPr lang="en-US" dirty="0" smtClean="0"/>
              <a:t> a </a:t>
            </a:r>
            <a:r>
              <a:rPr lang="en-US" dirty="0" err="1" smtClean="0"/>
              <a:t>bwyd</a:t>
            </a:r>
            <a:r>
              <a:rPr lang="en-US" dirty="0" smtClean="0"/>
              <a:t>.</a:t>
            </a:r>
            <a:endParaRPr lang="en-GB" dirty="0" smtClean="0"/>
          </a:p>
          <a:p>
            <a:r>
              <a:rPr lang="en-GB" dirty="0" err="1" smtClean="0"/>
              <a:t>Wrth</a:t>
            </a:r>
            <a:r>
              <a:rPr lang="en-GB" dirty="0" smtClean="0"/>
              <a:t> </a:t>
            </a:r>
            <a:r>
              <a:rPr lang="en-GB" dirty="0" err="1" smtClean="0"/>
              <a:t>i’r</a:t>
            </a:r>
            <a:r>
              <a:rPr lang="en-GB" dirty="0" smtClean="0"/>
              <a:t> </a:t>
            </a:r>
            <a:r>
              <a:rPr lang="en-GB" dirty="0" err="1" smtClean="0"/>
              <a:t>tir</a:t>
            </a:r>
            <a:r>
              <a:rPr lang="en-GB" dirty="0" smtClean="0"/>
              <a:t> </a:t>
            </a:r>
            <a:r>
              <a:rPr lang="en-GB" dirty="0" err="1" smtClean="0"/>
              <a:t>gracio</a:t>
            </a:r>
            <a:r>
              <a:rPr lang="en-GB" dirty="0" smtClean="0"/>
              <a:t> a </a:t>
            </a:r>
            <a:r>
              <a:rPr lang="en-GB" dirty="0" err="1" smtClean="0"/>
              <a:t>sychu</a:t>
            </a:r>
            <a:r>
              <a:rPr lang="en-GB" dirty="0" smtClean="0"/>
              <a:t> </a:t>
            </a:r>
            <a:r>
              <a:rPr lang="en-GB" dirty="0" err="1" smtClean="0"/>
              <a:t>mae’r</a:t>
            </a:r>
            <a:r>
              <a:rPr lang="en-GB" dirty="0" smtClean="0"/>
              <a:t> </a:t>
            </a:r>
            <a:r>
              <a:rPr lang="en-GB" dirty="0" err="1" smtClean="0"/>
              <a:t>tir</a:t>
            </a:r>
            <a:r>
              <a:rPr lang="en-GB" dirty="0" smtClean="0"/>
              <a:t> </a:t>
            </a:r>
            <a:r>
              <a:rPr lang="en-GB" dirty="0" err="1" smtClean="0"/>
              <a:t>yn</a:t>
            </a:r>
            <a:r>
              <a:rPr lang="en-GB" dirty="0" smtClean="0"/>
              <a:t> </a:t>
            </a:r>
            <a:r>
              <a:rPr lang="en-GB" dirty="0" err="1" smtClean="0"/>
              <a:t>ymsuddo</a:t>
            </a:r>
            <a:r>
              <a:rPr lang="en-GB" dirty="0" smtClean="0"/>
              <a:t>.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GB" dirty="0"/>
              <a:t>Watch this video;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hlinkClick r:id="rId2"/>
              </a:rPr>
              <a:t>http://www.youtube.com/watch?v=8mUhtFe2ApE</a:t>
            </a:r>
            <a:endParaRPr lang="en-GB" dirty="0"/>
          </a:p>
          <a:p>
            <a:r>
              <a:rPr lang="en-GB" dirty="0" smtClean="0">
                <a:hlinkClick r:id="rId2" tooltip="Expanding Deserts Consume Farmland"/>
              </a:rPr>
              <a:t>Anialdiroedd yn Ymledu ac yn Dinistrio Ffermdir</a:t>
            </a:r>
            <a:r>
              <a:rPr lang="en-GB" dirty="0" smtClean="0"/>
              <a:t> 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dirty="0" err="1" smtClean="0"/>
              <a:t>Rheoli</a:t>
            </a:r>
            <a:r>
              <a:rPr lang="en-GB" dirty="0" smtClean="0"/>
              <a:t> </a:t>
            </a:r>
            <a:r>
              <a:rPr lang="en-GB" dirty="0" err="1" smtClean="0"/>
              <a:t>sychder</a:t>
            </a:r>
            <a:r>
              <a:rPr lang="en-GB" dirty="0" smtClean="0"/>
              <a:t> a </a:t>
            </a:r>
            <a:r>
              <a:rPr lang="en-GB" dirty="0" err="1" smtClean="0"/>
              <a:t>diffeithdiro</a:t>
            </a:r>
            <a:r>
              <a:rPr lang="en-GB" dirty="0" smtClean="0"/>
              <a:t>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 err="1" smtClean="0"/>
              <a:t>Lleihau’r</a:t>
            </a:r>
            <a:r>
              <a:rPr lang="en-GB" b="1" dirty="0" smtClean="0"/>
              <a:t> </a:t>
            </a:r>
            <a:r>
              <a:rPr lang="en-GB" b="1" dirty="0" err="1" smtClean="0"/>
              <a:t>galw</a:t>
            </a:r>
            <a:r>
              <a:rPr lang="en-GB" b="1" dirty="0" smtClean="0"/>
              <a:t> am </a:t>
            </a:r>
            <a:r>
              <a:rPr lang="en-GB" b="1" dirty="0" err="1" smtClean="0"/>
              <a:t>dd</a:t>
            </a:r>
            <a:r>
              <a:rPr lang="en-US" b="1" dirty="0" err="1" smtClean="0"/>
              <a:t>ŵr</a:t>
            </a:r>
            <a:r>
              <a:rPr lang="en-US" b="1" dirty="0" smtClean="0"/>
              <a:t> </a:t>
            </a:r>
            <a:r>
              <a:rPr lang="en-US" b="1" dirty="0" err="1" smtClean="0"/>
              <a:t>drwy</a:t>
            </a:r>
            <a:r>
              <a:rPr lang="en-US" b="1" dirty="0" smtClean="0"/>
              <a:t>:</a:t>
            </a:r>
            <a:endParaRPr lang="en-GB" b="1" dirty="0"/>
          </a:p>
          <a:p>
            <a:r>
              <a:rPr lang="en-GB" dirty="0" err="1" smtClean="0"/>
              <a:t>Addysg</a:t>
            </a:r>
            <a:r>
              <a:rPr lang="en-GB" dirty="0" smtClean="0"/>
              <a:t>; </a:t>
            </a:r>
            <a:r>
              <a:rPr lang="en-GB" dirty="0" err="1" smtClean="0"/>
              <a:t>defnyddio</a:t>
            </a:r>
            <a:r>
              <a:rPr lang="en-GB" dirty="0" smtClean="0"/>
              <a:t> </a:t>
            </a:r>
            <a:r>
              <a:rPr lang="en-GB" dirty="0" err="1" smtClean="0"/>
              <a:t>llai</a:t>
            </a:r>
            <a:r>
              <a:rPr lang="en-GB" dirty="0" smtClean="0"/>
              <a:t> o </a:t>
            </a:r>
            <a:r>
              <a:rPr lang="en-GB" dirty="0" err="1" smtClean="0"/>
              <a:t>dd</a:t>
            </a:r>
            <a:r>
              <a:rPr lang="en-US" dirty="0" err="1" smtClean="0"/>
              <a:t>ŵr</a:t>
            </a:r>
            <a:r>
              <a:rPr lang="en-US" dirty="0" smtClean="0"/>
              <a:t> </a:t>
            </a:r>
            <a:r>
              <a:rPr lang="en-US" dirty="0" err="1" smtClean="0"/>
              <a:t>wrth</a:t>
            </a:r>
            <a:r>
              <a:rPr lang="en-US" dirty="0" smtClean="0"/>
              <a:t> </a:t>
            </a:r>
            <a:r>
              <a:rPr lang="en-US" dirty="0" err="1" smtClean="0"/>
              <a:t>ymolchi</a:t>
            </a:r>
            <a:r>
              <a:rPr lang="en-US" dirty="0" smtClean="0"/>
              <a:t>, </a:t>
            </a:r>
            <a:r>
              <a:rPr lang="en-US" dirty="0" err="1" smtClean="0"/>
              <a:t>cawodydd</a:t>
            </a:r>
            <a:r>
              <a:rPr lang="en-US" dirty="0" smtClean="0"/>
              <a:t>, </a:t>
            </a:r>
            <a:r>
              <a:rPr lang="en-US" dirty="0" err="1" smtClean="0"/>
              <a:t>defnyddio</a:t>
            </a:r>
            <a:r>
              <a:rPr lang="en-US" dirty="0" smtClean="0"/>
              <a:t> “bog hog”.</a:t>
            </a:r>
            <a:endParaRPr lang="en-GB" dirty="0"/>
          </a:p>
          <a:p>
            <a:r>
              <a:rPr lang="en-GB" dirty="0" err="1" smtClean="0"/>
              <a:t>Cyfyngiadau</a:t>
            </a:r>
            <a:r>
              <a:rPr lang="en-GB" dirty="0" smtClean="0"/>
              <a:t>; </a:t>
            </a:r>
            <a:r>
              <a:rPr lang="en-GB" dirty="0" err="1" smtClean="0"/>
              <a:t>gwahardd</a:t>
            </a:r>
            <a:r>
              <a:rPr lang="en-GB" dirty="0" smtClean="0"/>
              <a:t> </a:t>
            </a:r>
            <a:r>
              <a:rPr lang="en-GB" dirty="0" err="1" smtClean="0"/>
              <a:t>pibelli</a:t>
            </a:r>
            <a:r>
              <a:rPr lang="en-GB" dirty="0" smtClean="0"/>
              <a:t> d</a:t>
            </a:r>
            <a:r>
              <a:rPr lang="en-US" dirty="0" err="1" smtClean="0"/>
              <a:t>ŵr</a:t>
            </a:r>
            <a:r>
              <a:rPr lang="en-US" dirty="0" smtClean="0"/>
              <a:t>, </a:t>
            </a:r>
            <a:r>
              <a:rPr lang="en-US" dirty="0" err="1" smtClean="0"/>
              <a:t>cau</a:t>
            </a:r>
            <a:r>
              <a:rPr lang="en-US" dirty="0" smtClean="0"/>
              <a:t> </a:t>
            </a:r>
            <a:r>
              <a:rPr lang="en-US" dirty="0" err="1" smtClean="0"/>
              <a:t>pyllau</a:t>
            </a:r>
            <a:r>
              <a:rPr lang="en-US" dirty="0" smtClean="0"/>
              <a:t> </a:t>
            </a:r>
            <a:r>
              <a:rPr lang="en-US" dirty="0" err="1" smtClean="0"/>
              <a:t>nofio</a:t>
            </a:r>
            <a:r>
              <a:rPr lang="en-US" dirty="0" smtClean="0"/>
              <a:t> pan </a:t>
            </a:r>
            <a:r>
              <a:rPr lang="en-US" dirty="0" err="1" smtClean="0"/>
              <a:t>fo</a:t>
            </a:r>
            <a:r>
              <a:rPr lang="en-US" dirty="0" smtClean="0"/>
              <a:t> </a:t>
            </a:r>
            <a:r>
              <a:rPr lang="en-US" dirty="0" err="1" smtClean="0"/>
              <a:t>prinder</a:t>
            </a:r>
            <a:r>
              <a:rPr lang="en-US" dirty="0" smtClean="0"/>
              <a:t>.</a:t>
            </a:r>
            <a:endParaRPr lang="en-GB" dirty="0" smtClean="0"/>
          </a:p>
          <a:p>
            <a:r>
              <a:rPr lang="en-GB" dirty="0" err="1" smtClean="0"/>
              <a:t>Arbed</a:t>
            </a:r>
            <a:r>
              <a:rPr lang="en-GB" dirty="0" smtClean="0"/>
              <a:t> d</a:t>
            </a:r>
            <a:r>
              <a:rPr lang="en-US" dirty="0" err="1" smtClean="0"/>
              <a:t>ŵr</a:t>
            </a:r>
            <a:r>
              <a:rPr lang="en-US" dirty="0" smtClean="0"/>
              <a:t>, </a:t>
            </a:r>
            <a:r>
              <a:rPr lang="en-US" dirty="0" err="1" smtClean="0"/>
              <a:t>storio</a:t>
            </a:r>
            <a:r>
              <a:rPr lang="en-US" dirty="0" smtClean="0"/>
              <a:t> </a:t>
            </a:r>
            <a:r>
              <a:rPr lang="en-US" dirty="0" err="1" smtClean="0"/>
              <a:t>dŵr</a:t>
            </a:r>
            <a:r>
              <a:rPr lang="en-US" dirty="0" smtClean="0"/>
              <a:t> </a:t>
            </a:r>
            <a:r>
              <a:rPr lang="en-US" dirty="0" err="1" smtClean="0"/>
              <a:t>glaw</a:t>
            </a:r>
            <a:r>
              <a:rPr lang="en-US" dirty="0" smtClean="0"/>
              <a:t>, </a:t>
            </a:r>
            <a:r>
              <a:rPr lang="en-US" dirty="0" err="1" smtClean="0"/>
              <a:t>atgyweirio</a:t>
            </a:r>
            <a:r>
              <a:rPr lang="en-US" dirty="0" smtClean="0"/>
              <a:t> hen </a:t>
            </a:r>
            <a:r>
              <a:rPr lang="en-US" dirty="0" err="1" smtClean="0"/>
              <a:t>bibelli</a:t>
            </a:r>
            <a:r>
              <a:rPr lang="en-US" dirty="0" smtClean="0"/>
              <a:t>. </a:t>
            </a:r>
            <a:endParaRPr lang="en-GB" dirty="0"/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dirty="0" err="1" smtClean="0"/>
              <a:t>Rheoli</a:t>
            </a:r>
            <a:r>
              <a:rPr lang="en-GB" dirty="0" smtClean="0"/>
              <a:t> </a:t>
            </a:r>
            <a:r>
              <a:rPr lang="en-GB" dirty="0" err="1" smtClean="0"/>
              <a:t>sychder</a:t>
            </a:r>
            <a:r>
              <a:rPr lang="en-GB" dirty="0" smtClean="0"/>
              <a:t> a </a:t>
            </a:r>
            <a:r>
              <a:rPr lang="en-GB" dirty="0" err="1" smtClean="0"/>
              <a:t>diffeithdiro</a:t>
            </a:r>
            <a:r>
              <a:rPr lang="en-GB" dirty="0" smtClean="0"/>
              <a:t>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en-GB" b="1" dirty="0" err="1" smtClean="0"/>
              <a:t>Cynyddu</a:t>
            </a:r>
            <a:r>
              <a:rPr lang="en-GB" b="1" dirty="0" smtClean="0"/>
              <a:t> </a:t>
            </a:r>
            <a:r>
              <a:rPr lang="en-GB" b="1" dirty="0" err="1" smtClean="0"/>
              <a:t>cyflenwad</a:t>
            </a:r>
            <a:r>
              <a:rPr lang="en-GB" b="1" dirty="0" smtClean="0"/>
              <a:t> d</a:t>
            </a:r>
            <a:r>
              <a:rPr lang="en-US" b="1" dirty="0" err="1" smtClean="0"/>
              <a:t>ŵr</a:t>
            </a:r>
            <a:r>
              <a:rPr lang="en-US" b="1" dirty="0" smtClean="0"/>
              <a:t> </a:t>
            </a:r>
            <a:r>
              <a:rPr lang="en-US" b="1" dirty="0" err="1" smtClean="0"/>
              <a:t>drwy</a:t>
            </a:r>
            <a:r>
              <a:rPr lang="en-US" b="1" dirty="0" smtClean="0"/>
              <a:t>:</a:t>
            </a:r>
            <a:endParaRPr lang="en-GB" b="1" dirty="0"/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en-GB" dirty="0" err="1" smtClean="0"/>
              <a:t>Adeiladu</a:t>
            </a:r>
            <a:r>
              <a:rPr lang="en-GB" dirty="0" smtClean="0"/>
              <a:t>, </a:t>
            </a:r>
            <a:r>
              <a:rPr lang="en-GB" dirty="0" err="1" smtClean="0"/>
              <a:t>argaeau</a:t>
            </a:r>
            <a:r>
              <a:rPr lang="en-GB" dirty="0" smtClean="0"/>
              <a:t> a </a:t>
            </a:r>
            <a:r>
              <a:rPr lang="en-GB" dirty="0" err="1" smtClean="0"/>
              <a:t>chronfeydd</a:t>
            </a:r>
            <a:r>
              <a:rPr lang="en-GB" dirty="0" smtClean="0"/>
              <a:t> d</a:t>
            </a:r>
            <a:r>
              <a:rPr lang="en-US" dirty="0" err="1" smtClean="0"/>
              <a:t>ŵr</a:t>
            </a:r>
            <a:endParaRPr lang="en-GB" dirty="0"/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en-GB" dirty="0" err="1" smtClean="0"/>
              <a:t>Tynnu</a:t>
            </a:r>
            <a:r>
              <a:rPr lang="en-GB" dirty="0" smtClean="0"/>
              <a:t> o </a:t>
            </a:r>
            <a:r>
              <a:rPr lang="en-GB" dirty="0" err="1" smtClean="0"/>
              <a:t>ddyfrhaenau</a:t>
            </a:r>
            <a:r>
              <a:rPr lang="en-GB" dirty="0" smtClean="0"/>
              <a:t>, </a:t>
            </a:r>
            <a:r>
              <a:rPr lang="en-GB" dirty="0" err="1" smtClean="0"/>
              <a:t>nodi</a:t>
            </a:r>
            <a:r>
              <a:rPr lang="en-GB" dirty="0" smtClean="0"/>
              <a:t> </a:t>
            </a:r>
            <a:r>
              <a:rPr lang="en-GB" dirty="0" err="1" smtClean="0"/>
              <a:t>ffynonellau</a:t>
            </a:r>
            <a:r>
              <a:rPr lang="en-GB" dirty="0" smtClean="0"/>
              <a:t> </a:t>
            </a:r>
            <a:r>
              <a:rPr lang="en-GB" dirty="0" err="1" smtClean="0"/>
              <a:t>newydd</a:t>
            </a:r>
            <a:r>
              <a:rPr lang="en-GB" dirty="0" smtClean="0"/>
              <a:t> o </a:t>
            </a:r>
            <a:r>
              <a:rPr lang="en-GB" dirty="0" err="1" smtClean="0"/>
              <a:t>dd</a:t>
            </a:r>
            <a:r>
              <a:rPr lang="en-US" dirty="0" err="1" smtClean="0"/>
              <a:t>ŵr</a:t>
            </a:r>
            <a:r>
              <a:rPr lang="en-US" dirty="0" smtClean="0"/>
              <a:t> o </a:t>
            </a:r>
            <a:r>
              <a:rPr lang="en-US" dirty="0" err="1" smtClean="0"/>
              <a:t>dan</a:t>
            </a:r>
            <a:r>
              <a:rPr lang="en-US" dirty="0" smtClean="0"/>
              <a:t> y </a:t>
            </a:r>
            <a:r>
              <a:rPr lang="en-US" dirty="0" err="1" smtClean="0"/>
              <a:t>ddaear</a:t>
            </a:r>
            <a:r>
              <a:rPr lang="en-US" dirty="0" smtClean="0"/>
              <a:t>.</a:t>
            </a:r>
            <a:endParaRPr lang="en-GB" dirty="0"/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en-GB" dirty="0" err="1" smtClean="0"/>
              <a:t>Dihalwyno</a:t>
            </a:r>
            <a:r>
              <a:rPr lang="en-GB" dirty="0" smtClean="0"/>
              <a:t>, </a:t>
            </a:r>
            <a:r>
              <a:rPr lang="en-GB" dirty="0" err="1" smtClean="0"/>
              <a:t>defnyddio</a:t>
            </a:r>
            <a:r>
              <a:rPr lang="en-GB" dirty="0" smtClean="0"/>
              <a:t> </a:t>
            </a:r>
            <a:r>
              <a:rPr lang="en-GB" dirty="0" err="1" smtClean="0"/>
              <a:t>ynni’r</a:t>
            </a:r>
            <a:r>
              <a:rPr lang="en-GB" dirty="0" smtClean="0"/>
              <a:t> haul </a:t>
            </a:r>
            <a:r>
              <a:rPr lang="en-GB" dirty="0" err="1" smtClean="0"/>
              <a:t>i</a:t>
            </a:r>
            <a:r>
              <a:rPr lang="en-GB" dirty="0" smtClean="0"/>
              <a:t> </a:t>
            </a:r>
            <a:r>
              <a:rPr lang="en-GB" dirty="0" err="1" smtClean="0"/>
              <a:t>anweddu</a:t>
            </a:r>
            <a:r>
              <a:rPr lang="en-GB" dirty="0" smtClean="0"/>
              <a:t> d</a:t>
            </a:r>
            <a:r>
              <a:rPr lang="en-US" dirty="0" err="1" smtClean="0"/>
              <a:t>ŵr</a:t>
            </a:r>
            <a:r>
              <a:rPr lang="en-US" dirty="0" smtClean="0"/>
              <a:t> m</a:t>
            </a:r>
            <a:r>
              <a:rPr lang="en-GB" dirty="0" err="1" smtClean="0"/>
              <a:t>ôr</a:t>
            </a:r>
            <a:r>
              <a:rPr lang="en-GB" dirty="0" smtClean="0"/>
              <a:t>.</a:t>
            </a:r>
            <a:endParaRPr lang="en-GB" dirty="0"/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en-GB" dirty="0" err="1" smtClean="0"/>
              <a:t>Hadu</a:t>
            </a:r>
            <a:r>
              <a:rPr lang="en-GB" dirty="0" smtClean="0"/>
              <a:t> </a:t>
            </a:r>
            <a:r>
              <a:rPr lang="en-GB" dirty="0" err="1" smtClean="0"/>
              <a:t>cymylau</a:t>
            </a:r>
            <a:endParaRPr lang="en-GB" dirty="0"/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en-GB" dirty="0" err="1" smtClean="0"/>
              <a:t>Ychwanegu</a:t>
            </a:r>
            <a:r>
              <a:rPr lang="en-GB" dirty="0" smtClean="0"/>
              <a:t> </a:t>
            </a:r>
            <a:r>
              <a:rPr lang="en-GB" dirty="0" err="1" smtClean="0"/>
              <a:t>cemegion</a:t>
            </a:r>
            <a:r>
              <a:rPr lang="en-GB" dirty="0" smtClean="0"/>
              <a:t> </a:t>
            </a:r>
            <a:r>
              <a:rPr lang="en-GB" dirty="0" err="1" smtClean="0"/>
              <a:t>penodol</a:t>
            </a:r>
            <a:r>
              <a:rPr lang="en-GB" dirty="0" smtClean="0"/>
              <a:t> </a:t>
            </a:r>
            <a:r>
              <a:rPr lang="en-GB" dirty="0" err="1" smtClean="0"/>
              <a:t>i</a:t>
            </a:r>
            <a:r>
              <a:rPr lang="en-GB" dirty="0" smtClean="0"/>
              <a:t> </a:t>
            </a:r>
            <a:r>
              <a:rPr lang="en-GB" dirty="0" err="1" smtClean="0"/>
              <a:t>annog</a:t>
            </a:r>
            <a:r>
              <a:rPr lang="en-GB" dirty="0" smtClean="0"/>
              <a:t> </a:t>
            </a:r>
            <a:r>
              <a:rPr lang="en-GB" dirty="0" err="1" smtClean="0"/>
              <a:t>cymylau</a:t>
            </a:r>
            <a:r>
              <a:rPr lang="en-GB" dirty="0" smtClean="0"/>
              <a:t> </a:t>
            </a:r>
            <a:r>
              <a:rPr lang="en-GB" dirty="0" err="1" smtClean="0"/>
              <a:t>i</a:t>
            </a:r>
            <a:r>
              <a:rPr lang="en-GB" dirty="0" smtClean="0"/>
              <a:t> </a:t>
            </a:r>
            <a:r>
              <a:rPr lang="en-GB" dirty="0" err="1" smtClean="0"/>
              <a:t>greu</a:t>
            </a:r>
            <a:r>
              <a:rPr lang="en-GB" dirty="0" smtClean="0"/>
              <a:t> a </a:t>
            </a:r>
            <a:r>
              <a:rPr lang="en-GB" dirty="0" err="1" smtClean="0"/>
              <a:t>chynhyrchu</a:t>
            </a:r>
            <a:r>
              <a:rPr lang="en-GB" dirty="0" smtClean="0"/>
              <a:t> </a:t>
            </a:r>
            <a:r>
              <a:rPr lang="en-GB" dirty="0" err="1" smtClean="0"/>
              <a:t>dyddodiad</a:t>
            </a:r>
            <a:r>
              <a:rPr lang="en-GB" dirty="0" smtClean="0"/>
              <a:t>.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dirty="0" smtClean="0"/>
              <a:t>RHEOLI </a:t>
            </a:r>
            <a:r>
              <a:rPr lang="en-GB" dirty="0" err="1" smtClean="0"/>
              <a:t>sychder</a:t>
            </a:r>
            <a:r>
              <a:rPr lang="en-GB" dirty="0" smtClean="0"/>
              <a:t> a </a:t>
            </a:r>
            <a:r>
              <a:rPr lang="en-GB" dirty="0" err="1" smtClean="0"/>
              <a:t>diffeithdiro</a:t>
            </a:r>
            <a:r>
              <a:rPr lang="en-GB" dirty="0" smtClean="0"/>
              <a:t>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en-GB" dirty="0" err="1" smtClean="0"/>
              <a:t>Plannu</a:t>
            </a:r>
            <a:r>
              <a:rPr lang="en-GB" dirty="0" smtClean="0"/>
              <a:t> </a:t>
            </a:r>
            <a:r>
              <a:rPr lang="en-GB" dirty="0" err="1" smtClean="0"/>
              <a:t>coed</a:t>
            </a:r>
            <a:r>
              <a:rPr lang="en-GB" dirty="0" smtClean="0"/>
              <a:t> a </a:t>
            </a:r>
            <a:r>
              <a:rPr lang="en-GB" dirty="0" err="1" smtClean="0"/>
              <a:t>llwyni</a:t>
            </a:r>
            <a:r>
              <a:rPr lang="en-GB" dirty="0" smtClean="0"/>
              <a:t> </a:t>
            </a:r>
            <a:r>
              <a:rPr lang="en-GB" dirty="0" err="1" smtClean="0"/>
              <a:t>i</a:t>
            </a:r>
            <a:r>
              <a:rPr lang="en-GB" dirty="0" smtClean="0"/>
              <a:t> </a:t>
            </a:r>
            <a:r>
              <a:rPr lang="en-GB" dirty="0" err="1" smtClean="0"/>
              <a:t>greu</a:t>
            </a:r>
            <a:r>
              <a:rPr lang="en-GB" dirty="0" smtClean="0"/>
              <a:t> “</a:t>
            </a:r>
            <a:r>
              <a:rPr lang="en-GB" dirty="0" err="1" smtClean="0"/>
              <a:t>gwregys</a:t>
            </a:r>
            <a:r>
              <a:rPr lang="en-GB" dirty="0" smtClean="0"/>
              <a:t> </a:t>
            </a:r>
            <a:r>
              <a:rPr lang="en-GB" dirty="0" err="1" smtClean="0"/>
              <a:t>gwyrdd</a:t>
            </a:r>
            <a:r>
              <a:rPr lang="en-GB" dirty="0" smtClean="0"/>
              <a:t>” </a:t>
            </a:r>
            <a:r>
              <a:rPr lang="en-GB" dirty="0" err="1" smtClean="0"/>
              <a:t>ar</a:t>
            </a:r>
            <a:r>
              <a:rPr lang="en-GB" dirty="0" smtClean="0"/>
              <a:t> </a:t>
            </a:r>
            <a:r>
              <a:rPr lang="en-GB" dirty="0" err="1" smtClean="0"/>
              <a:t>hyd</a:t>
            </a:r>
            <a:r>
              <a:rPr lang="en-GB" dirty="0" smtClean="0"/>
              <a:t> </a:t>
            </a:r>
            <a:r>
              <a:rPr lang="en-GB" dirty="0" err="1" smtClean="0"/>
              <a:t>cwr</a:t>
            </a:r>
            <a:r>
              <a:rPr lang="en-GB" dirty="0" smtClean="0"/>
              <a:t> </a:t>
            </a:r>
            <a:r>
              <a:rPr lang="en-GB" dirty="0" err="1" smtClean="0"/>
              <a:t>neu</a:t>
            </a:r>
            <a:r>
              <a:rPr lang="en-GB" dirty="0" smtClean="0"/>
              <a:t> </a:t>
            </a:r>
            <a:r>
              <a:rPr lang="en-GB" dirty="0" err="1" smtClean="0"/>
              <a:t>ymyl</a:t>
            </a:r>
            <a:r>
              <a:rPr lang="en-GB" dirty="0" smtClean="0"/>
              <a:t> yr </a:t>
            </a:r>
            <a:r>
              <a:rPr lang="en-GB" dirty="0" err="1" smtClean="0"/>
              <a:t>ardal</a:t>
            </a:r>
            <a:r>
              <a:rPr lang="en-GB" dirty="0" smtClean="0"/>
              <a:t> </a:t>
            </a:r>
            <a:r>
              <a:rPr lang="en-GB" dirty="0" err="1" smtClean="0"/>
              <a:t>wedi’i</a:t>
            </a:r>
            <a:r>
              <a:rPr lang="en-GB" dirty="0" smtClean="0"/>
              <a:t> </a:t>
            </a:r>
            <a:r>
              <a:rPr lang="en-GB" dirty="0" err="1" smtClean="0"/>
              <a:t>difeithdiro</a:t>
            </a:r>
            <a:r>
              <a:rPr lang="en-GB" dirty="0" smtClean="0"/>
              <a:t>.</a:t>
            </a:r>
            <a:endParaRPr lang="en-GB" dirty="0"/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en-GB" dirty="0" err="1" smtClean="0"/>
              <a:t>Adeiladu</a:t>
            </a:r>
            <a:r>
              <a:rPr lang="en-GB" dirty="0" smtClean="0"/>
              <a:t> </a:t>
            </a:r>
            <a:r>
              <a:rPr lang="en-GB" dirty="0" err="1" smtClean="0"/>
              <a:t>llinellau</a:t>
            </a:r>
            <a:r>
              <a:rPr lang="en-GB" dirty="0" smtClean="0"/>
              <a:t> </a:t>
            </a:r>
            <a:r>
              <a:rPr lang="en-GB" dirty="0" err="1" smtClean="0"/>
              <a:t>cerrig</a:t>
            </a:r>
            <a:r>
              <a:rPr lang="en-GB" dirty="0" smtClean="0"/>
              <a:t> </a:t>
            </a:r>
            <a:r>
              <a:rPr lang="en-GB" dirty="0" err="1" smtClean="0"/>
              <a:t>i</a:t>
            </a:r>
            <a:r>
              <a:rPr lang="en-GB" dirty="0" smtClean="0"/>
              <a:t> </a:t>
            </a:r>
            <a:r>
              <a:rPr lang="en-GB" dirty="0" err="1" smtClean="0"/>
              <a:t>geisio</a:t>
            </a:r>
            <a:r>
              <a:rPr lang="en-GB" dirty="0" smtClean="0"/>
              <a:t> dal </a:t>
            </a:r>
            <a:r>
              <a:rPr lang="en-GB" dirty="0" err="1" smtClean="0"/>
              <a:t>unrhyw</a:t>
            </a:r>
            <a:r>
              <a:rPr lang="en-GB" dirty="0" smtClean="0"/>
              <a:t> </a:t>
            </a:r>
            <a:r>
              <a:rPr lang="en-GB" dirty="0" err="1" smtClean="0"/>
              <a:t>leithder</a:t>
            </a:r>
            <a:r>
              <a:rPr lang="en-GB" dirty="0" smtClean="0"/>
              <a:t> </a:t>
            </a:r>
            <a:r>
              <a:rPr lang="en-GB" dirty="0" err="1" smtClean="0"/>
              <a:t>sydd</a:t>
            </a:r>
            <a:r>
              <a:rPr lang="en-GB" dirty="0" smtClean="0"/>
              <a:t> </a:t>
            </a:r>
            <a:r>
              <a:rPr lang="en-GB" dirty="0" err="1" smtClean="0"/>
              <a:t>ar</a:t>
            </a:r>
            <a:r>
              <a:rPr lang="en-GB" dirty="0" smtClean="0"/>
              <a:t> </a:t>
            </a:r>
            <a:r>
              <a:rPr lang="en-GB" dirty="0" err="1" smtClean="0"/>
              <a:t>gael</a:t>
            </a:r>
            <a:r>
              <a:rPr lang="en-GB" dirty="0" smtClean="0"/>
              <a:t>.</a:t>
            </a:r>
            <a:endParaRPr lang="en-GB" dirty="0"/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en-GB" dirty="0" err="1" smtClean="0"/>
              <a:t>Neilltuo</a:t>
            </a:r>
            <a:r>
              <a:rPr lang="en-GB" dirty="0" smtClean="0"/>
              <a:t> </a:t>
            </a:r>
            <a:r>
              <a:rPr lang="en-GB" dirty="0" err="1" smtClean="0"/>
              <a:t>ardaloedd</a:t>
            </a:r>
            <a:r>
              <a:rPr lang="en-GB" dirty="0" smtClean="0"/>
              <a:t> </a:t>
            </a:r>
            <a:r>
              <a:rPr lang="en-GB" dirty="0" err="1" smtClean="0"/>
              <a:t>gyda</a:t>
            </a:r>
            <a:r>
              <a:rPr lang="en-GB" dirty="0" smtClean="0"/>
              <a:t> </a:t>
            </a:r>
            <a:r>
              <a:rPr lang="en-GB" dirty="0" err="1" smtClean="0"/>
              <a:t>ffensys</a:t>
            </a:r>
            <a:r>
              <a:rPr lang="en-GB" dirty="0" smtClean="0"/>
              <a:t> </a:t>
            </a:r>
            <a:r>
              <a:rPr lang="en-GB" dirty="0" err="1" smtClean="0"/>
              <a:t>er</a:t>
            </a:r>
            <a:r>
              <a:rPr lang="en-GB" dirty="0" smtClean="0"/>
              <a:t> </a:t>
            </a:r>
            <a:r>
              <a:rPr lang="en-GB" dirty="0" err="1" smtClean="0"/>
              <a:t>mwyn</a:t>
            </a:r>
            <a:r>
              <a:rPr lang="en-GB" dirty="0" smtClean="0"/>
              <a:t> </a:t>
            </a:r>
            <a:r>
              <a:rPr lang="en-GB" dirty="0" err="1" smtClean="0"/>
              <a:t>atal</a:t>
            </a:r>
            <a:r>
              <a:rPr lang="en-GB" dirty="0" smtClean="0"/>
              <a:t> </a:t>
            </a:r>
            <a:r>
              <a:rPr lang="en-GB" dirty="0" err="1" smtClean="0"/>
              <a:t>pori</a:t>
            </a:r>
            <a:r>
              <a:rPr lang="en-GB" dirty="0" smtClean="0"/>
              <a:t> </a:t>
            </a:r>
            <a:r>
              <a:rPr lang="en-GB" dirty="0" err="1" smtClean="0"/>
              <a:t>gormodol</a:t>
            </a:r>
            <a:r>
              <a:rPr lang="en-GB" dirty="0" smtClean="0"/>
              <a:t> ac </a:t>
            </a:r>
            <a:r>
              <a:rPr lang="en-GB" dirty="0" err="1" smtClean="0"/>
              <a:t>i</a:t>
            </a:r>
            <a:r>
              <a:rPr lang="en-GB" dirty="0" smtClean="0"/>
              <a:t> </a:t>
            </a:r>
            <a:r>
              <a:rPr lang="en-GB" dirty="0" err="1" smtClean="0"/>
              <a:t>alluogi</a:t>
            </a:r>
            <a:r>
              <a:rPr lang="en-GB" dirty="0" smtClean="0"/>
              <a:t> </a:t>
            </a:r>
            <a:r>
              <a:rPr lang="en-GB" dirty="0" err="1" smtClean="0"/>
              <a:t>llystyfiant</a:t>
            </a:r>
            <a:r>
              <a:rPr lang="en-GB" dirty="0" smtClean="0"/>
              <a:t> </a:t>
            </a:r>
            <a:r>
              <a:rPr lang="en-GB" dirty="0" err="1" smtClean="0"/>
              <a:t>i</a:t>
            </a:r>
            <a:r>
              <a:rPr lang="en-GB" dirty="0" smtClean="0"/>
              <a:t> </a:t>
            </a:r>
            <a:r>
              <a:rPr lang="en-GB" dirty="0" err="1" smtClean="0"/>
              <a:t>dyfu</a:t>
            </a:r>
            <a:r>
              <a:rPr lang="en-GB" dirty="0" smtClean="0"/>
              <a:t>.</a:t>
            </a:r>
            <a:endParaRPr lang="en-GB" dirty="0"/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en-GB" dirty="0" err="1" smtClean="0"/>
              <a:t>Cynlluniau</a:t>
            </a:r>
            <a:r>
              <a:rPr lang="en-GB" dirty="0" smtClean="0"/>
              <a:t> </a:t>
            </a:r>
            <a:r>
              <a:rPr lang="en-GB" dirty="0" err="1" smtClean="0"/>
              <a:t>rheoli</a:t>
            </a:r>
            <a:r>
              <a:rPr lang="en-GB" dirty="0" smtClean="0"/>
              <a:t> d</a:t>
            </a:r>
            <a:r>
              <a:rPr lang="en-US" dirty="0" err="1" smtClean="0"/>
              <a:t>ŵr</a:t>
            </a:r>
            <a:r>
              <a:rPr lang="en-US" dirty="0" smtClean="0"/>
              <a:t> </a:t>
            </a:r>
            <a:r>
              <a:rPr lang="en-US" dirty="0" err="1" smtClean="0"/>
              <a:t>er</a:t>
            </a:r>
            <a:r>
              <a:rPr lang="en-US" dirty="0" smtClean="0"/>
              <a:t> </a:t>
            </a:r>
            <a:r>
              <a:rPr lang="en-US" dirty="0" err="1" smtClean="0"/>
              <a:t>mwyn</a:t>
            </a:r>
            <a:r>
              <a:rPr lang="en-US" dirty="0" smtClean="0"/>
              <a:t> </a:t>
            </a:r>
            <a:r>
              <a:rPr lang="en-GB" dirty="0" err="1" smtClean="0"/>
              <a:t>darparu</a:t>
            </a:r>
            <a:r>
              <a:rPr lang="en-GB" dirty="0" smtClean="0"/>
              <a:t> d</a:t>
            </a:r>
            <a:r>
              <a:rPr lang="en-US" dirty="0" err="1" smtClean="0"/>
              <a:t>ŵr</a:t>
            </a:r>
            <a:r>
              <a:rPr lang="en-US" dirty="0" smtClean="0"/>
              <a:t> </a:t>
            </a:r>
            <a:r>
              <a:rPr lang="en-US" dirty="0" err="1" smtClean="0"/>
              <a:t>ar</a:t>
            </a:r>
            <a:r>
              <a:rPr lang="en-US" dirty="0" smtClean="0"/>
              <a:t> </a:t>
            </a:r>
            <a:r>
              <a:rPr lang="en-US" dirty="0" err="1" smtClean="0"/>
              <a:t>gyfer</a:t>
            </a:r>
            <a:r>
              <a:rPr lang="en-US" smtClean="0"/>
              <a:t> dyfrhau</a:t>
            </a:r>
            <a:r>
              <a:rPr lang="en-US" dirty="0" smtClean="0"/>
              <a:t>.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813" y="260350"/>
            <a:ext cx="8615362" cy="649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0250" y="3484563"/>
            <a:ext cx="5873750" cy="3373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0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260350"/>
            <a:ext cx="5078412" cy="33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59450" y="476250"/>
            <a:ext cx="333375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3200" y="4076700"/>
            <a:ext cx="3067050" cy="280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GB" dirty="0" smtClean="0"/>
              <a:t>DIFFEITHDIRO.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dirty="0" err="1" smtClean="0"/>
              <a:t>Sut</a:t>
            </a:r>
            <a:r>
              <a:rPr lang="en-GB" dirty="0" smtClean="0"/>
              <a:t> all </a:t>
            </a:r>
            <a:r>
              <a:rPr lang="en-GB" dirty="0" err="1" smtClean="0"/>
              <a:t>diffyg</a:t>
            </a:r>
            <a:r>
              <a:rPr lang="en-GB" dirty="0" smtClean="0"/>
              <a:t> </a:t>
            </a:r>
            <a:r>
              <a:rPr lang="en-GB" dirty="0" err="1" smtClean="0"/>
              <a:t>glawiad</a:t>
            </a:r>
            <a:r>
              <a:rPr lang="en-GB" dirty="0" smtClean="0"/>
              <a:t> a/</a:t>
            </a:r>
            <a:r>
              <a:rPr lang="en-GB" dirty="0" err="1" smtClean="0"/>
              <a:t>neu</a:t>
            </a:r>
            <a:r>
              <a:rPr lang="en-GB" dirty="0" smtClean="0"/>
              <a:t> </a:t>
            </a:r>
            <a:r>
              <a:rPr lang="en-GB" dirty="0" err="1" smtClean="0"/>
              <a:t>ddiffyg</a:t>
            </a:r>
            <a:r>
              <a:rPr lang="en-GB" dirty="0" smtClean="0"/>
              <a:t> d</a:t>
            </a:r>
            <a:r>
              <a:rPr lang="en-US" dirty="0" err="1" smtClean="0"/>
              <a:t>ŵr</a:t>
            </a:r>
            <a:r>
              <a:rPr lang="en-US" dirty="0" smtClean="0"/>
              <a:t> </a:t>
            </a:r>
            <a:r>
              <a:rPr lang="en-US" dirty="0" err="1" smtClean="0"/>
              <a:t>achosi</a:t>
            </a:r>
            <a:r>
              <a:rPr lang="en-US" dirty="0" smtClean="0"/>
              <a:t> </a:t>
            </a:r>
            <a:r>
              <a:rPr lang="en-US" dirty="0" err="1" smtClean="0"/>
              <a:t>sychder</a:t>
            </a:r>
            <a:r>
              <a:rPr lang="en-US" dirty="0" smtClean="0"/>
              <a:t> a </a:t>
            </a:r>
            <a:r>
              <a:rPr lang="en-US" dirty="0" err="1" smtClean="0"/>
              <a:t>diffeithdiro</a:t>
            </a:r>
            <a:r>
              <a:rPr lang="en-US" dirty="0" smtClean="0"/>
              <a:t>?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GB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Y</a:t>
            </a:r>
            <a:r>
              <a:rPr lang="en-GB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GB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SAHEL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Mae’r</a:t>
            </a:r>
            <a:r>
              <a:rPr lang="en-US" dirty="0" smtClean="0"/>
              <a:t> Sahel </a:t>
            </a:r>
            <a:r>
              <a:rPr lang="en-US" dirty="0" err="1" smtClean="0"/>
              <a:t>wedi’i</a:t>
            </a:r>
            <a:r>
              <a:rPr lang="en-US" dirty="0" smtClean="0"/>
              <a:t> </a:t>
            </a:r>
            <a:r>
              <a:rPr lang="en-US" dirty="0" err="1" smtClean="0"/>
              <a:t>leoli</a:t>
            </a:r>
            <a:r>
              <a:rPr lang="en-US" dirty="0" smtClean="0"/>
              <a:t> </a:t>
            </a:r>
            <a:r>
              <a:rPr lang="en-US" dirty="0" err="1" smtClean="0"/>
              <a:t>yn</a:t>
            </a:r>
            <a:r>
              <a:rPr lang="en-US" dirty="0" smtClean="0"/>
              <a:t> </a:t>
            </a:r>
            <a:r>
              <a:rPr lang="en-US" dirty="0" err="1" smtClean="0"/>
              <a:t>rhanbarth</a:t>
            </a:r>
            <a:r>
              <a:rPr lang="en-US" dirty="0" smtClean="0"/>
              <a:t> y de o </a:t>
            </a:r>
            <a:r>
              <a:rPr lang="en-US" dirty="0" err="1" smtClean="0"/>
              <a:t>Anialdir</a:t>
            </a:r>
            <a:r>
              <a:rPr lang="en-US" dirty="0" smtClean="0"/>
              <a:t> y Sahara, </a:t>
            </a:r>
            <a:r>
              <a:rPr lang="en-US" dirty="0" err="1" smtClean="0"/>
              <a:t>Affrica</a:t>
            </a:r>
            <a:r>
              <a:rPr lang="en-US" dirty="0" smtClean="0"/>
              <a:t>. </a:t>
            </a:r>
            <a:r>
              <a:rPr lang="en-US" dirty="0" err="1" smtClean="0"/>
              <a:t>Edrychwch</a:t>
            </a:r>
            <a:r>
              <a:rPr lang="en-US" dirty="0" smtClean="0"/>
              <a:t> </a:t>
            </a:r>
            <a:r>
              <a:rPr lang="en-US" dirty="0" err="1" smtClean="0"/>
              <a:t>ar</a:t>
            </a:r>
            <a:r>
              <a:rPr lang="en-US" dirty="0" smtClean="0"/>
              <a:t> y </a:t>
            </a:r>
            <a:r>
              <a:rPr lang="en-US" dirty="0" err="1" smtClean="0"/>
              <a:t>lluniau</a:t>
            </a:r>
            <a:r>
              <a:rPr lang="en-US" dirty="0" smtClean="0"/>
              <a:t> </a:t>
            </a:r>
            <a:r>
              <a:rPr lang="en-US" dirty="0" err="1" smtClean="0"/>
              <a:t>canlynol</a:t>
            </a:r>
            <a:r>
              <a:rPr lang="en-US" dirty="0" smtClean="0"/>
              <a:t>. </a:t>
            </a:r>
            <a:r>
              <a:rPr lang="en-US" dirty="0" err="1" smtClean="0"/>
              <a:t>Mewn</a:t>
            </a:r>
            <a:r>
              <a:rPr lang="en-US" dirty="0" smtClean="0"/>
              <a:t> </a:t>
            </a:r>
            <a:r>
              <a:rPr lang="en-US" dirty="0" err="1" smtClean="0"/>
              <a:t>parau</a:t>
            </a:r>
            <a:r>
              <a:rPr lang="en-US" dirty="0" smtClean="0"/>
              <a:t> </a:t>
            </a:r>
            <a:r>
              <a:rPr lang="en-US" dirty="0" err="1" smtClean="0"/>
              <a:t>trafodwch</a:t>
            </a:r>
            <a:r>
              <a:rPr lang="en-US" dirty="0" smtClean="0"/>
              <a:t> </a:t>
            </a:r>
            <a:r>
              <a:rPr lang="en-US" dirty="0" err="1" smtClean="0"/>
              <a:t>ble</a:t>
            </a:r>
            <a:r>
              <a:rPr lang="en-US" dirty="0" smtClean="0"/>
              <a:t> </a:t>
            </a:r>
            <a:r>
              <a:rPr lang="en-US" dirty="0" err="1" smtClean="0"/>
              <a:t>rydych</a:t>
            </a:r>
            <a:r>
              <a:rPr lang="en-US" dirty="0" smtClean="0"/>
              <a:t> </a:t>
            </a:r>
            <a:r>
              <a:rPr lang="en-US" dirty="0" err="1" smtClean="0"/>
              <a:t>chi’n</a:t>
            </a:r>
            <a:r>
              <a:rPr lang="en-US" dirty="0" smtClean="0"/>
              <a:t> </a:t>
            </a:r>
            <a:r>
              <a:rPr lang="en-US" dirty="0" err="1" smtClean="0"/>
              <a:t>credu</a:t>
            </a:r>
            <a:r>
              <a:rPr lang="en-US" dirty="0" smtClean="0"/>
              <a:t> </a:t>
            </a:r>
            <a:r>
              <a:rPr lang="en-US" dirty="0" err="1" smtClean="0"/>
              <a:t>mae’r</a:t>
            </a:r>
            <a:r>
              <a:rPr lang="en-US" dirty="0" smtClean="0"/>
              <a:t> Sahel </a:t>
            </a:r>
            <a:r>
              <a:rPr lang="en-US" dirty="0" err="1" smtClean="0"/>
              <a:t>wedi’i</a:t>
            </a:r>
            <a:r>
              <a:rPr lang="en-US" dirty="0" smtClean="0"/>
              <a:t> </a:t>
            </a:r>
            <a:r>
              <a:rPr lang="en-US" dirty="0" err="1" smtClean="0"/>
              <a:t>leoli</a:t>
            </a:r>
            <a:r>
              <a:rPr lang="en-US" dirty="0" smtClean="0"/>
              <a:t>.</a:t>
            </a:r>
            <a:endParaRPr lang="en-US" dirty="0"/>
          </a:p>
          <a:p>
            <a:endParaRPr lang="en-GB" dirty="0"/>
          </a:p>
        </p:txBody>
      </p:sp>
      <p:pic>
        <p:nvPicPr>
          <p:cNvPr id="4" name="Picture 6" descr="SAHEL MA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4292600"/>
            <a:ext cx="2287587" cy="218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8" descr="SAHEL MAP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14688" y="4071938"/>
            <a:ext cx="3400425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2" descr="SAHEL MAP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0" y="3714750"/>
            <a:ext cx="1916113" cy="213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2"/>
          <p:cNvPicPr>
            <a:picLocks noChangeAspect="1" noChangeArrowheads="1"/>
          </p:cNvPicPr>
          <p:nvPr/>
        </p:nvPicPr>
        <p:blipFill>
          <a:blip r:embed="rId2" cstate="print"/>
          <a:srcRect l="2650" t="16560" r="50919" b="4810"/>
          <a:stretch>
            <a:fillRect/>
          </a:stretch>
        </p:blipFill>
        <p:spPr bwMode="auto">
          <a:xfrm>
            <a:off x="1390650" y="333375"/>
            <a:ext cx="6350000" cy="604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GB" dirty="0" smtClean="0"/>
              <a:t>DIFFYG D</a:t>
            </a:r>
            <a:r>
              <a:rPr lang="en-US" dirty="0" err="1" smtClean="0"/>
              <a:t>ŵR</a:t>
            </a:r>
            <a:r>
              <a:rPr lang="en-GB" dirty="0" smtClean="0"/>
              <a:t>; </a:t>
            </a:r>
            <a:r>
              <a:rPr lang="en-GB" dirty="0" err="1"/>
              <a:t>lIc’S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 smtClean="0"/>
              <a:t>Mae </a:t>
            </a:r>
            <a:r>
              <a:rPr lang="en-GB" sz="2400" dirty="0" err="1" smtClean="0"/>
              <a:t>nifer</a:t>
            </a:r>
            <a:r>
              <a:rPr lang="en-GB" sz="2400" dirty="0" smtClean="0"/>
              <a:t> o </a:t>
            </a:r>
            <a:r>
              <a:rPr lang="en-GB" sz="2400" dirty="0" err="1" smtClean="0"/>
              <a:t>wledydd</a:t>
            </a:r>
            <a:r>
              <a:rPr lang="en-GB" sz="2400" dirty="0" smtClean="0"/>
              <a:t> </a:t>
            </a:r>
            <a:r>
              <a:rPr lang="en-GB" sz="2400" dirty="0" err="1" smtClean="0"/>
              <a:t>yn</a:t>
            </a:r>
            <a:r>
              <a:rPr lang="en-GB" sz="2400" dirty="0" smtClean="0"/>
              <a:t> </a:t>
            </a:r>
            <a:r>
              <a:rPr lang="en-GB" sz="2400" dirty="0" err="1" smtClean="0"/>
              <a:t>profi</a:t>
            </a:r>
            <a:r>
              <a:rPr lang="en-GB" sz="2400" dirty="0" smtClean="0"/>
              <a:t> </a:t>
            </a:r>
            <a:r>
              <a:rPr lang="en-GB" sz="2400" dirty="0" err="1" smtClean="0"/>
              <a:t>tymor</a:t>
            </a:r>
            <a:r>
              <a:rPr lang="en-GB" sz="2400" dirty="0" smtClean="0"/>
              <a:t> </a:t>
            </a:r>
            <a:r>
              <a:rPr lang="en-GB" sz="2400" dirty="0" err="1" smtClean="0"/>
              <a:t>sych</a:t>
            </a:r>
            <a:r>
              <a:rPr lang="en-GB" sz="2400" dirty="0" smtClean="0"/>
              <a:t> a </a:t>
            </a:r>
            <a:r>
              <a:rPr lang="en-GB" sz="2400" dirty="0" err="1" smtClean="0"/>
              <a:t>tymor</a:t>
            </a:r>
            <a:r>
              <a:rPr lang="en-GB" sz="2400" dirty="0" smtClean="0"/>
              <a:t> </a:t>
            </a:r>
            <a:r>
              <a:rPr lang="en-GB" sz="2400" dirty="0" err="1" smtClean="0"/>
              <a:t>gwlyb</a:t>
            </a:r>
            <a:r>
              <a:rPr lang="en-GB" sz="2400" dirty="0" smtClean="0"/>
              <a:t> </a:t>
            </a:r>
            <a:r>
              <a:rPr lang="en-GB" sz="2400" dirty="0" err="1" smtClean="0"/>
              <a:t>penodol</a:t>
            </a:r>
            <a:r>
              <a:rPr lang="en-GB" sz="2400" dirty="0" smtClean="0"/>
              <a:t>. </a:t>
            </a:r>
            <a:r>
              <a:rPr lang="en-GB" sz="2400" dirty="0" err="1" smtClean="0"/>
              <a:t>Os</a:t>
            </a:r>
            <a:r>
              <a:rPr lang="en-GB" sz="2400" dirty="0" smtClean="0"/>
              <a:t> </a:t>
            </a:r>
            <a:r>
              <a:rPr lang="en-GB" sz="2400" dirty="0" err="1" smtClean="0"/>
              <a:t>bydd</a:t>
            </a:r>
            <a:r>
              <a:rPr lang="en-GB" sz="2400" dirty="0" smtClean="0"/>
              <a:t> y </a:t>
            </a:r>
            <a:r>
              <a:rPr lang="en-GB" sz="2400" dirty="0" err="1" smtClean="0"/>
              <a:t>glaw</a:t>
            </a:r>
            <a:r>
              <a:rPr lang="en-GB" sz="2400" dirty="0" smtClean="0"/>
              <a:t> </a:t>
            </a:r>
            <a:r>
              <a:rPr lang="en-GB" sz="2400" dirty="0" err="1" smtClean="0"/>
              <a:t>yn</a:t>
            </a:r>
            <a:r>
              <a:rPr lang="en-GB" sz="2400" dirty="0" smtClean="0"/>
              <a:t> </a:t>
            </a:r>
            <a:r>
              <a:rPr lang="en-GB" sz="2400" dirty="0" err="1" smtClean="0"/>
              <a:t>methu</a:t>
            </a:r>
            <a:r>
              <a:rPr lang="en-GB" sz="2400" dirty="0" smtClean="0"/>
              <a:t> </a:t>
            </a:r>
            <a:r>
              <a:rPr lang="en-GB" sz="2400" dirty="0" err="1" smtClean="0"/>
              <a:t>yn</a:t>
            </a:r>
            <a:r>
              <a:rPr lang="en-GB" sz="2400" dirty="0" smtClean="0"/>
              <a:t> </a:t>
            </a:r>
            <a:r>
              <a:rPr lang="en-GB" sz="2400" dirty="0" err="1" smtClean="0"/>
              <a:t>ystod</a:t>
            </a:r>
            <a:r>
              <a:rPr lang="en-GB" sz="2400" dirty="0" smtClean="0"/>
              <a:t> un </a:t>
            </a:r>
            <a:r>
              <a:rPr lang="en-GB" sz="2400" dirty="0" err="1" smtClean="0"/>
              <a:t>flwyddyn</a:t>
            </a:r>
            <a:r>
              <a:rPr lang="en-GB" sz="2400" dirty="0" smtClean="0"/>
              <a:t>; gall y </a:t>
            </a:r>
            <a:r>
              <a:rPr lang="en-GB" sz="2400" dirty="0" err="1" smtClean="0"/>
              <a:t>canlyniad</a:t>
            </a:r>
            <a:r>
              <a:rPr lang="en-GB" sz="2400" dirty="0" smtClean="0"/>
              <a:t> </a:t>
            </a:r>
            <a:r>
              <a:rPr lang="en-GB" sz="2400" dirty="0" err="1" smtClean="0"/>
              <a:t>ar</a:t>
            </a:r>
            <a:r>
              <a:rPr lang="en-GB" sz="2400" dirty="0" smtClean="0"/>
              <a:t> </a:t>
            </a:r>
            <a:r>
              <a:rPr lang="en-GB" sz="2400" dirty="0" err="1" smtClean="0"/>
              <a:t>gyfer</a:t>
            </a:r>
            <a:r>
              <a:rPr lang="en-GB" sz="2400" dirty="0" smtClean="0"/>
              <a:t> </a:t>
            </a:r>
            <a:r>
              <a:rPr lang="en-GB" sz="2400" dirty="0" err="1" smtClean="0"/>
              <a:t>cnydau</a:t>
            </a:r>
            <a:r>
              <a:rPr lang="en-GB" sz="2400" dirty="0" smtClean="0"/>
              <a:t>, </a:t>
            </a:r>
            <a:r>
              <a:rPr lang="en-GB" sz="2400" dirty="0" err="1" smtClean="0"/>
              <a:t>anifeiliaid</a:t>
            </a:r>
            <a:r>
              <a:rPr lang="en-GB" sz="2400" dirty="0" smtClean="0"/>
              <a:t> a </a:t>
            </a:r>
            <a:r>
              <a:rPr lang="en-GB" sz="2400" dirty="0" err="1" smtClean="0"/>
              <a:t>phobl</a:t>
            </a:r>
            <a:r>
              <a:rPr lang="en-GB" sz="2400" dirty="0" smtClean="0"/>
              <a:t> </a:t>
            </a:r>
            <a:r>
              <a:rPr lang="en-GB" sz="2400" dirty="0" err="1" smtClean="0"/>
              <a:t>fod</a:t>
            </a:r>
            <a:r>
              <a:rPr lang="en-GB" sz="2400" dirty="0" smtClean="0"/>
              <a:t> </a:t>
            </a:r>
            <a:r>
              <a:rPr lang="en-GB" sz="2400" dirty="0" err="1" smtClean="0"/>
              <a:t>yn</a:t>
            </a:r>
            <a:r>
              <a:rPr lang="en-GB" sz="2400" dirty="0" smtClean="0"/>
              <a:t> </a:t>
            </a:r>
            <a:r>
              <a:rPr lang="en-GB" sz="2400" dirty="0" err="1" smtClean="0"/>
              <a:t>drychinebus</a:t>
            </a:r>
            <a:r>
              <a:rPr lang="en-GB" sz="2400" dirty="0" smtClean="0"/>
              <a:t>.</a:t>
            </a:r>
            <a:endParaRPr lang="en-GB" sz="2400" dirty="0"/>
          </a:p>
          <a:p>
            <a:r>
              <a:rPr lang="en-GB" sz="2400" dirty="0" smtClean="0"/>
              <a:t>Y </a:t>
            </a:r>
            <a:r>
              <a:rPr lang="en-GB" sz="2400" dirty="0" err="1" smtClean="0"/>
              <a:t>mannau</a:t>
            </a:r>
            <a:r>
              <a:rPr lang="en-GB" sz="2400" dirty="0" smtClean="0"/>
              <a:t> </a:t>
            </a:r>
            <a:r>
              <a:rPr lang="en-GB" sz="2400" dirty="0" err="1" smtClean="0"/>
              <a:t>mwyaf</a:t>
            </a:r>
            <a:r>
              <a:rPr lang="en-GB" sz="2400" dirty="0" smtClean="0"/>
              <a:t> </a:t>
            </a:r>
            <a:r>
              <a:rPr lang="en-GB" sz="2400" dirty="0" err="1" smtClean="0"/>
              <a:t>agored</a:t>
            </a:r>
            <a:r>
              <a:rPr lang="en-GB" sz="2400" dirty="0" smtClean="0"/>
              <a:t> </a:t>
            </a:r>
            <a:r>
              <a:rPr lang="en-GB" sz="2400" dirty="0" err="1" smtClean="0"/>
              <a:t>i</a:t>
            </a:r>
            <a:r>
              <a:rPr lang="en-GB" sz="2400" dirty="0" smtClean="0"/>
              <a:t> </a:t>
            </a:r>
            <a:r>
              <a:rPr lang="en-GB" sz="2400" dirty="0" err="1" smtClean="0"/>
              <a:t>niwed</a:t>
            </a:r>
            <a:r>
              <a:rPr lang="en-GB" sz="2400" dirty="0" smtClean="0"/>
              <a:t> </a:t>
            </a:r>
            <a:r>
              <a:rPr lang="en-GB" sz="2400" dirty="0" err="1" smtClean="0"/>
              <a:t>yw</a:t>
            </a:r>
            <a:r>
              <a:rPr lang="en-GB" sz="2400" dirty="0" smtClean="0"/>
              <a:t> </a:t>
            </a:r>
            <a:r>
              <a:rPr lang="en-GB" sz="2400" dirty="0" err="1" smtClean="0"/>
              <a:t>ffiniau</a:t>
            </a:r>
            <a:r>
              <a:rPr lang="en-GB" sz="2400" dirty="0" smtClean="0"/>
              <a:t> </a:t>
            </a:r>
            <a:r>
              <a:rPr lang="en-GB" sz="2400" dirty="0" err="1" smtClean="0"/>
              <a:t>anialwch</a:t>
            </a:r>
            <a:r>
              <a:rPr lang="en-GB" sz="2400" dirty="0" smtClean="0"/>
              <a:t> a </a:t>
            </a:r>
            <a:r>
              <a:rPr lang="en-GB" sz="2400" dirty="0" err="1" smtClean="0"/>
              <a:t>rhannau</a:t>
            </a:r>
            <a:r>
              <a:rPr lang="en-GB" sz="2400" dirty="0" smtClean="0"/>
              <a:t> </a:t>
            </a:r>
            <a:r>
              <a:rPr lang="en-GB" sz="2400" dirty="0" err="1" smtClean="0"/>
              <a:t>mewnol</a:t>
            </a:r>
            <a:r>
              <a:rPr lang="en-GB" sz="2400" dirty="0" smtClean="0"/>
              <a:t> </a:t>
            </a:r>
            <a:r>
              <a:rPr lang="en-GB" sz="2400" dirty="0" err="1" smtClean="0"/>
              <a:t>trofannol</a:t>
            </a:r>
            <a:r>
              <a:rPr lang="en-GB" sz="2400" dirty="0" smtClean="0"/>
              <a:t> </a:t>
            </a:r>
            <a:r>
              <a:rPr lang="en-GB" sz="2400" dirty="0" err="1" smtClean="0"/>
              <a:t>lle</a:t>
            </a:r>
            <a:r>
              <a:rPr lang="en-GB" sz="2400" dirty="0" smtClean="0"/>
              <a:t> </a:t>
            </a:r>
            <a:r>
              <a:rPr lang="en-GB" sz="2400" dirty="0" err="1" smtClean="0"/>
              <a:t>mae</a:t>
            </a:r>
            <a:r>
              <a:rPr lang="en-GB" sz="2400" dirty="0" smtClean="0"/>
              <a:t> </a:t>
            </a:r>
            <a:r>
              <a:rPr lang="en-GB" sz="2400" dirty="0" err="1" smtClean="0"/>
              <a:t>symiau</a:t>
            </a:r>
            <a:r>
              <a:rPr lang="en-GB" sz="2400" dirty="0" smtClean="0"/>
              <a:t> </a:t>
            </a:r>
            <a:r>
              <a:rPr lang="en-GB" sz="2400" dirty="0" err="1" smtClean="0"/>
              <a:t>cyfartalog</a:t>
            </a:r>
            <a:r>
              <a:rPr lang="en-GB" sz="2400" dirty="0" smtClean="0"/>
              <a:t> y </a:t>
            </a:r>
            <a:r>
              <a:rPr lang="en-GB" sz="2400" dirty="0" err="1" smtClean="0"/>
              <a:t>glawiad</a:t>
            </a:r>
            <a:r>
              <a:rPr lang="en-GB" sz="2400" dirty="0" smtClean="0"/>
              <a:t> </a:t>
            </a:r>
            <a:r>
              <a:rPr lang="en-GB" sz="2400" dirty="0" err="1" smtClean="0"/>
              <a:t>yn</a:t>
            </a:r>
            <a:r>
              <a:rPr lang="en-GB" sz="2400" dirty="0" smtClean="0"/>
              <a:t> </a:t>
            </a:r>
            <a:r>
              <a:rPr lang="en-GB" sz="2400" dirty="0" err="1" smtClean="0"/>
              <a:t>isel</a:t>
            </a:r>
            <a:r>
              <a:rPr lang="en-GB" sz="2400" dirty="0" smtClean="0"/>
              <a:t> ac </a:t>
            </a:r>
            <a:r>
              <a:rPr lang="en-GB" sz="2400" dirty="0" err="1" smtClean="0"/>
              <a:t>mae’r</a:t>
            </a:r>
            <a:r>
              <a:rPr lang="en-GB" sz="2400" dirty="0" smtClean="0"/>
              <a:t> </a:t>
            </a:r>
            <a:r>
              <a:rPr lang="en-GB" sz="2400" dirty="0" err="1" smtClean="0"/>
              <a:t>tymor</a:t>
            </a:r>
            <a:r>
              <a:rPr lang="en-GB" sz="2400" dirty="0" smtClean="0"/>
              <a:t> </a:t>
            </a:r>
            <a:r>
              <a:rPr lang="en-GB" sz="2400" dirty="0" err="1" smtClean="0"/>
              <a:t>glawiog</a:t>
            </a:r>
            <a:r>
              <a:rPr lang="en-GB" sz="2400" dirty="0" smtClean="0"/>
              <a:t> </a:t>
            </a:r>
            <a:r>
              <a:rPr lang="en-GB" sz="2400" dirty="0" err="1" smtClean="0"/>
              <a:t>yn</a:t>
            </a:r>
            <a:r>
              <a:rPr lang="en-GB" sz="2400" dirty="0" smtClean="0"/>
              <a:t> </a:t>
            </a:r>
            <a:r>
              <a:rPr lang="en-GB" sz="2400" dirty="0" err="1" smtClean="0"/>
              <a:t>fyr</a:t>
            </a:r>
            <a:r>
              <a:rPr lang="en-GB" sz="2400" dirty="0" smtClean="0"/>
              <a:t>.</a:t>
            </a:r>
            <a:endParaRPr lang="en-GB" sz="2400" dirty="0"/>
          </a:p>
          <a:p>
            <a:r>
              <a:rPr lang="en-GB" sz="2400" dirty="0" smtClean="0"/>
              <a:t>Pan </a:t>
            </a:r>
            <a:r>
              <a:rPr lang="en-GB" sz="2400" dirty="0" err="1" smtClean="0"/>
              <a:t>fydd</a:t>
            </a:r>
            <a:r>
              <a:rPr lang="en-GB" sz="2400" dirty="0" smtClean="0"/>
              <a:t> </a:t>
            </a:r>
            <a:r>
              <a:rPr lang="en-GB" sz="2400" dirty="0" err="1" smtClean="0"/>
              <a:t>yn</a:t>
            </a:r>
            <a:r>
              <a:rPr lang="en-GB" sz="2400" dirty="0" smtClean="0"/>
              <a:t> </a:t>
            </a:r>
            <a:r>
              <a:rPr lang="en-GB" sz="2400" dirty="0" err="1" smtClean="0"/>
              <a:t>disgyn</a:t>
            </a:r>
            <a:r>
              <a:rPr lang="en-GB" sz="2400" dirty="0" smtClean="0"/>
              <a:t>, </a:t>
            </a:r>
            <a:r>
              <a:rPr lang="en-GB" sz="2400" dirty="0" err="1" smtClean="0"/>
              <a:t>mae’r</a:t>
            </a:r>
            <a:r>
              <a:rPr lang="en-GB" sz="2400" dirty="0" smtClean="0"/>
              <a:t> </a:t>
            </a:r>
            <a:r>
              <a:rPr lang="en-GB" sz="2400" dirty="0" err="1" smtClean="0"/>
              <a:t>glaw</a:t>
            </a:r>
            <a:r>
              <a:rPr lang="en-GB" sz="2400" dirty="0" smtClean="0"/>
              <a:t> </a:t>
            </a:r>
            <a:r>
              <a:rPr lang="en-GB" sz="2400" dirty="0" err="1" smtClean="0"/>
              <a:t>yn</a:t>
            </a:r>
            <a:r>
              <a:rPr lang="en-GB" sz="2400" dirty="0" smtClean="0"/>
              <a:t> </a:t>
            </a:r>
            <a:r>
              <a:rPr lang="en-GB" sz="2400" dirty="0" err="1" smtClean="0"/>
              <a:t>drwm</a:t>
            </a:r>
            <a:r>
              <a:rPr lang="en-GB" sz="2400" dirty="0" smtClean="0"/>
              <a:t>, </a:t>
            </a:r>
            <a:r>
              <a:rPr lang="en-GB" sz="2400" dirty="0" err="1" smtClean="0"/>
              <a:t>sydd</a:t>
            </a:r>
            <a:r>
              <a:rPr lang="en-GB" sz="2400" dirty="0" smtClean="0"/>
              <a:t> </a:t>
            </a:r>
            <a:r>
              <a:rPr lang="en-GB" sz="2400" dirty="0" err="1" smtClean="0"/>
              <a:t>yn</a:t>
            </a:r>
            <a:r>
              <a:rPr lang="en-GB" sz="2400" dirty="0" smtClean="0"/>
              <a:t> </a:t>
            </a:r>
            <a:r>
              <a:rPr lang="en-GB" sz="2400" dirty="0" err="1" smtClean="0"/>
              <a:t>golygu</a:t>
            </a:r>
            <a:r>
              <a:rPr lang="en-GB" sz="2400" dirty="0" smtClean="0"/>
              <a:t> </a:t>
            </a:r>
            <a:r>
              <a:rPr lang="en-GB" sz="2400" dirty="0" err="1" smtClean="0"/>
              <a:t>nad</a:t>
            </a:r>
            <a:r>
              <a:rPr lang="en-GB" sz="2400" dirty="0" smtClean="0"/>
              <a:t> </a:t>
            </a:r>
            <a:r>
              <a:rPr lang="en-GB" sz="2400" dirty="0" err="1" smtClean="0"/>
              <a:t>oes</a:t>
            </a:r>
            <a:r>
              <a:rPr lang="en-GB" sz="2400" dirty="0" smtClean="0"/>
              <a:t> </a:t>
            </a:r>
            <a:r>
              <a:rPr lang="en-GB" sz="2400" dirty="0" err="1" smtClean="0"/>
              <a:t>ganddo</a:t>
            </a:r>
            <a:r>
              <a:rPr lang="en-GB" sz="2400" dirty="0" smtClean="0"/>
              <a:t> </a:t>
            </a:r>
            <a:r>
              <a:rPr lang="en-GB" sz="2400" dirty="0" err="1" smtClean="0"/>
              <a:t>ddigon</a:t>
            </a:r>
            <a:r>
              <a:rPr lang="en-GB" sz="2400" dirty="0" smtClean="0"/>
              <a:t> o </a:t>
            </a:r>
            <a:r>
              <a:rPr lang="en-GB" sz="2400" dirty="0" err="1" smtClean="0"/>
              <a:t>amser</a:t>
            </a:r>
            <a:r>
              <a:rPr lang="en-GB" sz="2400" dirty="0" smtClean="0"/>
              <a:t> </a:t>
            </a:r>
            <a:r>
              <a:rPr lang="en-GB" sz="2400" dirty="0" err="1" smtClean="0"/>
              <a:t>i</a:t>
            </a:r>
            <a:r>
              <a:rPr lang="en-GB" sz="2400" dirty="0" smtClean="0"/>
              <a:t> </a:t>
            </a:r>
            <a:r>
              <a:rPr lang="en-GB" sz="2400" dirty="0" err="1" smtClean="0"/>
              <a:t>ymdreiddio</a:t>
            </a:r>
            <a:r>
              <a:rPr lang="en-GB" sz="2400" dirty="0" smtClean="0"/>
              <a:t> </a:t>
            </a:r>
            <a:r>
              <a:rPr lang="en-GB" sz="2400" dirty="0" err="1" smtClean="0"/>
              <a:t>i’r</a:t>
            </a:r>
            <a:r>
              <a:rPr lang="en-GB" sz="2400" dirty="0" smtClean="0"/>
              <a:t> </a:t>
            </a:r>
            <a:r>
              <a:rPr lang="en-GB" sz="2400" dirty="0" err="1" smtClean="0"/>
              <a:t>ddaear</a:t>
            </a:r>
            <a:r>
              <a:rPr lang="en-GB" sz="2400" dirty="0" smtClean="0"/>
              <a:t>.</a:t>
            </a:r>
            <a:endParaRPr lang="en-GB" sz="2400" dirty="0"/>
          </a:p>
          <a:p>
            <a:r>
              <a:rPr lang="en-GB" sz="2400" dirty="0" err="1" smtClean="0"/>
              <a:t>Yn</a:t>
            </a:r>
            <a:r>
              <a:rPr lang="en-GB" sz="2400" dirty="0" smtClean="0"/>
              <a:t> </a:t>
            </a:r>
            <a:r>
              <a:rPr lang="en-GB" sz="2400" dirty="0" err="1" smtClean="0"/>
              <a:t>lle</a:t>
            </a:r>
            <a:r>
              <a:rPr lang="en-GB" sz="2400" dirty="0" smtClean="0"/>
              <a:t> </a:t>
            </a:r>
            <a:r>
              <a:rPr lang="en-GB" sz="2400" dirty="0" err="1" smtClean="0"/>
              <a:t>hynny</a:t>
            </a:r>
            <a:r>
              <a:rPr lang="en-GB" sz="2400" dirty="0" smtClean="0"/>
              <a:t>, </a:t>
            </a:r>
            <a:r>
              <a:rPr lang="en-GB" sz="2400" dirty="0" err="1" smtClean="0"/>
              <a:t>mae</a:t>
            </a:r>
            <a:r>
              <a:rPr lang="en-GB" sz="2400" dirty="0" smtClean="0"/>
              <a:t> d</a:t>
            </a:r>
            <a:r>
              <a:rPr lang="en-US" sz="2400" dirty="0" err="1" smtClean="0"/>
              <a:t>ŵr</a:t>
            </a:r>
            <a:r>
              <a:rPr lang="en-US" sz="2400" dirty="0" smtClean="0"/>
              <a:t> </a:t>
            </a:r>
            <a:r>
              <a:rPr lang="en-US" sz="2400" dirty="0" err="1" smtClean="0"/>
              <a:t>ffo</a:t>
            </a:r>
            <a:r>
              <a:rPr lang="en-US" sz="2400" dirty="0" smtClean="0"/>
              <a:t> </a:t>
            </a:r>
            <a:r>
              <a:rPr lang="en-US" sz="2400" dirty="0" err="1" smtClean="0"/>
              <a:t>ar</a:t>
            </a:r>
            <a:r>
              <a:rPr lang="en-US" sz="2400" dirty="0" smtClean="0"/>
              <a:t> y </a:t>
            </a:r>
            <a:r>
              <a:rPr lang="en-US" sz="2400" dirty="0" err="1" smtClean="0"/>
              <a:t>tir</a:t>
            </a:r>
            <a:r>
              <a:rPr lang="en-US" sz="2400" dirty="0" smtClean="0"/>
              <a:t> </a:t>
            </a:r>
            <a:r>
              <a:rPr lang="en-US" sz="2400" dirty="0" err="1" smtClean="0"/>
              <a:t>yn</a:t>
            </a:r>
            <a:r>
              <a:rPr lang="en-US" sz="2400" dirty="0" smtClean="0"/>
              <a:t> </a:t>
            </a:r>
            <a:r>
              <a:rPr lang="en-US" sz="2400" dirty="0" err="1" smtClean="0"/>
              <a:t>achosi</a:t>
            </a:r>
            <a:r>
              <a:rPr lang="en-US" sz="2400" dirty="0" smtClean="0"/>
              <a:t> </a:t>
            </a:r>
            <a:r>
              <a:rPr lang="en-US" sz="2400" dirty="0" err="1" smtClean="0"/>
              <a:t>fflachlifau</a:t>
            </a:r>
            <a:r>
              <a:rPr lang="en-US" sz="2400" dirty="0" smtClean="0"/>
              <a:t> ac </a:t>
            </a:r>
            <a:r>
              <a:rPr lang="en-US" sz="2400" dirty="0" err="1" smtClean="0"/>
              <a:t>mae</a:t>
            </a:r>
            <a:r>
              <a:rPr lang="en-US" sz="2400" dirty="0" smtClean="0"/>
              <a:t> </a:t>
            </a:r>
            <a:r>
              <a:rPr lang="en-US" sz="2400" dirty="0" err="1" smtClean="0"/>
              <a:t>dŵr</a:t>
            </a:r>
            <a:r>
              <a:rPr lang="en-US" sz="2400" dirty="0" smtClean="0"/>
              <a:t> </a:t>
            </a:r>
            <a:r>
              <a:rPr lang="en-US" sz="2400" dirty="0" err="1" smtClean="0"/>
              <a:t>yn</a:t>
            </a:r>
            <a:r>
              <a:rPr lang="en-US" sz="2400" dirty="0" smtClean="0"/>
              <a:t> </a:t>
            </a:r>
            <a:r>
              <a:rPr lang="en-US" sz="2400" dirty="0" err="1" smtClean="0"/>
              <a:t>cael</a:t>
            </a:r>
            <a:r>
              <a:rPr lang="en-US" sz="2400" dirty="0" smtClean="0"/>
              <a:t> </a:t>
            </a:r>
            <a:r>
              <a:rPr lang="en-US" sz="2400" dirty="0" err="1" smtClean="0"/>
              <a:t>ei</a:t>
            </a:r>
            <a:r>
              <a:rPr lang="en-US" sz="2400" dirty="0" smtClean="0"/>
              <a:t> </a:t>
            </a:r>
            <a:r>
              <a:rPr lang="en-US" sz="2400" dirty="0" err="1" smtClean="0"/>
              <a:t>golli</a:t>
            </a:r>
            <a:r>
              <a:rPr lang="en-US" sz="2400" dirty="0" smtClean="0"/>
              <a:t> </a:t>
            </a:r>
            <a:r>
              <a:rPr lang="en-US" sz="2400" dirty="0" err="1" smtClean="0"/>
              <a:t>i’r</a:t>
            </a:r>
            <a:r>
              <a:rPr lang="en-US" sz="2400" dirty="0" smtClean="0"/>
              <a:t> </a:t>
            </a:r>
            <a:r>
              <a:rPr lang="en-US" sz="2400" dirty="0" err="1" smtClean="0"/>
              <a:t>gymuned</a:t>
            </a:r>
            <a:r>
              <a:rPr lang="en-US" sz="2400" dirty="0" smtClean="0"/>
              <a:t> </a:t>
            </a:r>
            <a:r>
              <a:rPr lang="en-US" sz="2400" dirty="0" err="1" smtClean="0"/>
              <a:t>leol</a:t>
            </a:r>
            <a:r>
              <a:rPr lang="en-US" sz="2400" dirty="0" smtClean="0"/>
              <a:t>.</a:t>
            </a:r>
            <a:endParaRPr lang="en-GB" sz="2400" dirty="0"/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686800" cy="8382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GB" dirty="0" smtClean="0"/>
              <a:t>DIFFYG D</a:t>
            </a:r>
            <a:r>
              <a:rPr lang="en-US" dirty="0" err="1" smtClean="0"/>
              <a:t>ŵr</a:t>
            </a:r>
            <a:r>
              <a:rPr lang="en-GB" dirty="0" smtClean="0"/>
              <a:t>; </a:t>
            </a:r>
            <a:r>
              <a:rPr lang="en-GB" dirty="0" err="1" smtClean="0"/>
              <a:t>mewn</a:t>
            </a:r>
            <a:r>
              <a:rPr lang="en-GB" dirty="0" smtClean="0"/>
              <a:t> </a:t>
            </a:r>
            <a:r>
              <a:rPr lang="en-GB" dirty="0"/>
              <a:t>LIC’s.</a:t>
            </a:r>
          </a:p>
        </p:txBody>
      </p:sp>
      <p:pic>
        <p:nvPicPr>
          <p:cNvPr id="1026" name="Picture 2" descr="http://postconflict.unep.ch/sudanreport/sudan_website/doccatcher/data/Photographs%20Figures%20and%20Captions%20by%20Chapter/Ch3/Chapter%20photos/3.3a%20DeforestationDSC_027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38" y="1168400"/>
            <a:ext cx="7372350" cy="4903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79388" y="188913"/>
            <a:ext cx="8424862" cy="1341437"/>
          </a:xfrm>
        </p:spPr>
        <p:txBody>
          <a:bodyPr/>
          <a:lstStyle/>
          <a:p>
            <a:pPr marL="17463" indent="-17463">
              <a:spcBef>
                <a:spcPct val="50000"/>
              </a:spcBef>
              <a:buFontTx/>
              <a:buNone/>
            </a:pPr>
            <a:r>
              <a:rPr lang="en-US" sz="2800" dirty="0" smtClean="0"/>
              <a:t>Mae </a:t>
            </a:r>
            <a:r>
              <a:rPr lang="en-US" sz="2800" dirty="0" err="1" smtClean="0"/>
              <a:t>rhanbarthau’r</a:t>
            </a:r>
            <a:r>
              <a:rPr lang="en-US" sz="2800" dirty="0" smtClean="0"/>
              <a:t> Sahel </a:t>
            </a:r>
            <a:r>
              <a:rPr lang="en-US" sz="2800" dirty="0" err="1" smtClean="0"/>
              <a:t>yn</a:t>
            </a:r>
            <a:r>
              <a:rPr lang="en-US" sz="2800" dirty="0" smtClean="0"/>
              <a:t> </a:t>
            </a:r>
            <a:r>
              <a:rPr lang="en-US" sz="2800" dirty="0" err="1" smtClean="0"/>
              <a:t>ardaloedd</a:t>
            </a:r>
            <a:r>
              <a:rPr lang="en-US" sz="2800" dirty="0" smtClean="0"/>
              <a:t> </a:t>
            </a:r>
            <a:r>
              <a:rPr lang="en-US" sz="2800" dirty="0" err="1" smtClean="0"/>
              <a:t>sy’n</a:t>
            </a:r>
            <a:r>
              <a:rPr lang="en-US" sz="2800" dirty="0" smtClean="0"/>
              <a:t> </a:t>
            </a:r>
            <a:r>
              <a:rPr lang="en-US" sz="2800" dirty="0" err="1" smtClean="0"/>
              <a:t>profi</a:t>
            </a:r>
            <a:r>
              <a:rPr lang="en-US" sz="2800" dirty="0"/>
              <a:t> </a:t>
            </a:r>
            <a:r>
              <a:rPr lang="en-US" sz="2800" dirty="0" err="1" smtClean="0"/>
              <a:t>diffeithdiro</a:t>
            </a:r>
            <a:r>
              <a:rPr lang="en-US" sz="2800" dirty="0" smtClean="0"/>
              <a:t>.</a:t>
            </a:r>
            <a:endParaRPr lang="en-US" sz="2400" dirty="0"/>
          </a:p>
          <a:p>
            <a:pPr>
              <a:spcBef>
                <a:spcPct val="50000"/>
              </a:spcBef>
              <a:buFontTx/>
              <a:buNone/>
            </a:pPr>
            <a:endParaRPr lang="en-US" sz="2400" dirty="0"/>
          </a:p>
          <a:p>
            <a:endParaRPr lang="en-US" sz="2400" dirty="0"/>
          </a:p>
        </p:txBody>
      </p:sp>
      <p:pic>
        <p:nvPicPr>
          <p:cNvPr id="6147" name="Picture 5" descr="sahel3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826000" y="1341438"/>
            <a:ext cx="4162425" cy="5327650"/>
          </a:xfrm>
        </p:spPr>
      </p:pic>
      <p:pic>
        <p:nvPicPr>
          <p:cNvPr id="6148" name="Picture 8" descr="sahel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68313" y="4581525"/>
            <a:ext cx="3959225" cy="2112963"/>
          </a:xfrm>
        </p:spPr>
      </p:pic>
      <p:pic>
        <p:nvPicPr>
          <p:cNvPr id="6149" name="Picture 11" descr="SAHEL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8313" y="1700213"/>
            <a:ext cx="4032250" cy="274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Trek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639</TotalTime>
  <Words>565</Words>
  <Application>Microsoft Office PowerPoint</Application>
  <PresentationFormat>On-screen Show (4:3)</PresentationFormat>
  <Paragraphs>56</Paragraphs>
  <Slides>16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Trek</vt:lpstr>
      <vt:lpstr>ANGEN PENNAWD.</vt:lpstr>
      <vt:lpstr>Slide 2</vt:lpstr>
      <vt:lpstr>Slide 3</vt:lpstr>
      <vt:lpstr>DIFFEITHDIRO.</vt:lpstr>
      <vt:lpstr>Y SAHEL</vt:lpstr>
      <vt:lpstr>Slide 6</vt:lpstr>
      <vt:lpstr>DIFFYG DŵR; lIc’S</vt:lpstr>
      <vt:lpstr>DIFFYG Dŵr; mewn LIC’s.</vt:lpstr>
      <vt:lpstr>Slide 9</vt:lpstr>
      <vt:lpstr>http://www.bbc.co.uk/education/clips/zqwnvcw</vt:lpstr>
      <vt:lpstr>Slide 11</vt:lpstr>
      <vt:lpstr>EFFAITH AR WEITHGARWCH DYNOL</vt:lpstr>
      <vt:lpstr>Watch this video;</vt:lpstr>
      <vt:lpstr>Rheoli sychder a diffeithdiro.</vt:lpstr>
      <vt:lpstr>Rheoli sychder a diffeithdiro.</vt:lpstr>
      <vt:lpstr>RHEOLI sychder a diffeithdiro.</vt:lpstr>
    </vt:vector>
  </TitlesOfParts>
  <Company>Ysgol Friars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Water Deficit</dc:title>
  <dc:creator>fr</dc:creator>
  <cp:lastModifiedBy>John Roberts</cp:lastModifiedBy>
  <cp:revision>40</cp:revision>
  <cp:lastPrinted>2016-03-09T16:59:26Z</cp:lastPrinted>
  <dcterms:created xsi:type="dcterms:W3CDTF">2009-03-26T09:16:59Z</dcterms:created>
  <dcterms:modified xsi:type="dcterms:W3CDTF">2017-07-18T09:22:19Z</dcterms:modified>
</cp:coreProperties>
</file>