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8B1-6738-492A-92FE-9AE557090B97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2CC-B5E4-4BCB-86E6-967AD4A43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1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8B1-6738-492A-92FE-9AE557090B97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2CC-B5E4-4BCB-86E6-967AD4A43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3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8B1-6738-492A-92FE-9AE557090B97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2CC-B5E4-4BCB-86E6-967AD4A43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8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8B1-6738-492A-92FE-9AE557090B97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2CC-B5E4-4BCB-86E6-967AD4A43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2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8B1-6738-492A-92FE-9AE557090B97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2CC-B5E4-4BCB-86E6-967AD4A43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19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8B1-6738-492A-92FE-9AE557090B97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2CC-B5E4-4BCB-86E6-967AD4A43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98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8B1-6738-492A-92FE-9AE557090B97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2CC-B5E4-4BCB-86E6-967AD4A43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3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8B1-6738-492A-92FE-9AE557090B97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2CC-B5E4-4BCB-86E6-967AD4A43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7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8B1-6738-492A-92FE-9AE557090B97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2CC-B5E4-4BCB-86E6-967AD4A43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9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8B1-6738-492A-92FE-9AE557090B97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2CC-B5E4-4BCB-86E6-967AD4A43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74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8B1-6738-492A-92FE-9AE557090B97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D2CC-B5E4-4BCB-86E6-967AD4A43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91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098B1-6738-492A-92FE-9AE557090B97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FD2CC-B5E4-4BCB-86E6-967AD4A43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17037" y="3750906"/>
            <a:ext cx="10384971" cy="28178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477603" y="4068347"/>
            <a:ext cx="74638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TGAU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Cymraeg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2il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Iaith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GCSE Welsh 2</a:t>
            </a:r>
            <a:r>
              <a:rPr lang="en-US" sz="54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nd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Language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604" y="3964829"/>
            <a:ext cx="1194999" cy="11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1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7037" y="382556"/>
            <a:ext cx="10384971" cy="61861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156996" y="494522"/>
            <a:ext cx="100677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TGAU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Cymraeg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2il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Iaith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-   </a:t>
            </a:r>
            <a:r>
              <a:rPr lang="en-US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GCSE Welsh 2</a:t>
            </a:r>
            <a:r>
              <a:rPr lang="en-US" sz="3200" b="1" i="1" baseline="30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nd</a:t>
            </a:r>
            <a:r>
              <a:rPr lang="en-US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Language</a:t>
            </a:r>
            <a:endParaRPr lang="en-US" sz="32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1559" y="1511559"/>
            <a:ext cx="93865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Uned</a:t>
            </a:r>
            <a:r>
              <a:rPr lang="en-GB" sz="1400" dirty="0" smtClean="0"/>
              <a:t> 1 – Group oral exam &gt; Respond orally to a video clip. Discuss the topic in groups. 25% (10 </a:t>
            </a:r>
            <a:r>
              <a:rPr lang="en-GB" sz="1400" dirty="0" err="1" smtClean="0"/>
              <a:t>mins</a:t>
            </a:r>
            <a:r>
              <a:rPr lang="en-GB" sz="1400" dirty="0" smtClean="0"/>
              <a:t>) 	</a:t>
            </a:r>
            <a:r>
              <a:rPr lang="en-GB" sz="1400" b="1" dirty="0" smtClean="0"/>
              <a:t>{Year 10}</a:t>
            </a:r>
          </a:p>
          <a:p>
            <a:endParaRPr lang="en-GB" sz="1400" dirty="0"/>
          </a:p>
          <a:p>
            <a:r>
              <a:rPr lang="en-GB" sz="1400" dirty="0" err="1" smtClean="0"/>
              <a:t>Uned</a:t>
            </a:r>
            <a:r>
              <a:rPr lang="en-GB" sz="1400" dirty="0" smtClean="0"/>
              <a:t> 2 – Group oral exam &gt; Respond to a question/statement or topic set by WJEC. 25% (15 </a:t>
            </a:r>
            <a:r>
              <a:rPr lang="en-GB" sz="1400" dirty="0" err="1" smtClean="0"/>
              <a:t>mins</a:t>
            </a:r>
            <a:r>
              <a:rPr lang="en-GB" sz="1400" dirty="0" smtClean="0"/>
              <a:t>) 		</a:t>
            </a:r>
            <a:r>
              <a:rPr lang="en-GB" sz="1400" b="1" dirty="0" smtClean="0"/>
              <a:t>{Year 11}</a:t>
            </a:r>
          </a:p>
          <a:p>
            <a:endParaRPr lang="en-GB" sz="1400" b="1" dirty="0"/>
          </a:p>
          <a:p>
            <a:r>
              <a:rPr lang="en-GB" sz="1400" dirty="0" err="1" smtClean="0"/>
              <a:t>Uned</a:t>
            </a:r>
            <a:r>
              <a:rPr lang="en-GB" sz="1400" dirty="0" smtClean="0"/>
              <a:t> 3 – Writing and Reading exam – report, specific and instructional (1.5 hours)			</a:t>
            </a:r>
            <a:r>
              <a:rPr lang="en-GB" sz="1400" b="1" dirty="0" smtClean="0"/>
              <a:t>{Year 11}</a:t>
            </a:r>
          </a:p>
          <a:p>
            <a:endParaRPr lang="en-GB" sz="1400" b="1" dirty="0"/>
          </a:p>
          <a:p>
            <a:r>
              <a:rPr lang="en-GB" sz="1400" dirty="0" err="1" smtClean="0"/>
              <a:t>Uned</a:t>
            </a:r>
            <a:r>
              <a:rPr lang="en-GB" sz="1400" dirty="0" smtClean="0"/>
              <a:t> 4 – Writing and Reading exam – descriptive, creative and imaginative (1.5 hours)</a:t>
            </a:r>
            <a:r>
              <a:rPr lang="en-GB" sz="1400" b="1" dirty="0" smtClean="0"/>
              <a:t> 			{Year 11}</a:t>
            </a:r>
            <a:endParaRPr lang="en-GB" sz="1400" b="1" dirty="0"/>
          </a:p>
        </p:txBody>
      </p:sp>
      <p:sp>
        <p:nvSpPr>
          <p:cNvPr id="5" name="Rectangle 4"/>
          <p:cNvSpPr/>
          <p:nvPr/>
        </p:nvSpPr>
        <p:spPr>
          <a:xfrm rot="20739743">
            <a:off x="1327689" y="4198976"/>
            <a:ext cx="3397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 lessons per week</a:t>
            </a:r>
            <a:endParaRPr lang="en-GB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 rot="650893">
            <a:off x="5281476" y="4087621"/>
            <a:ext cx="56117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Loads </a:t>
            </a:r>
            <a:r>
              <a:rPr lang="en-GB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of additional help offered</a:t>
            </a:r>
            <a:endParaRPr lang="en-GB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2373" y="5355632"/>
            <a:ext cx="5630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Increase confidence and fluency</a:t>
            </a:r>
            <a:endParaRPr lang="en-GB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782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7037" y="382556"/>
            <a:ext cx="10384971" cy="61861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0" t="6942" r="140" b="6398"/>
          <a:stretch/>
        </p:blipFill>
        <p:spPr>
          <a:xfrm>
            <a:off x="1184989" y="531357"/>
            <a:ext cx="5365101" cy="3508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86" t="6807" r="650" b="5309"/>
          <a:stretch/>
        </p:blipFill>
        <p:spPr>
          <a:xfrm>
            <a:off x="6313679" y="3135086"/>
            <a:ext cx="4995023" cy="3340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318" y="933222"/>
            <a:ext cx="1902617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212" y="4357799"/>
            <a:ext cx="190261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6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7037" y="382556"/>
            <a:ext cx="10384971" cy="61861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510" y="4534838"/>
            <a:ext cx="1902617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077" y="737522"/>
            <a:ext cx="1902617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6061" b="4701"/>
          <a:stretch/>
        </p:blipFill>
        <p:spPr>
          <a:xfrm>
            <a:off x="6432536" y="671805"/>
            <a:ext cx="4969472" cy="3326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379" t="6806" r="446" b="7351"/>
          <a:stretch/>
        </p:blipFill>
        <p:spPr>
          <a:xfrm>
            <a:off x="1212980" y="2847903"/>
            <a:ext cx="5439747" cy="353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0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57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 D (dyw)</dc:creator>
  <cp:lastModifiedBy>Williams D (dyw)</cp:lastModifiedBy>
  <cp:revision>4</cp:revision>
  <dcterms:created xsi:type="dcterms:W3CDTF">2017-01-27T12:55:23Z</dcterms:created>
  <dcterms:modified xsi:type="dcterms:W3CDTF">2017-06-13T09:50:00Z</dcterms:modified>
</cp:coreProperties>
</file>