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54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032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22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22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859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14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34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69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91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593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2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FD109-2474-468C-AFB9-651B55445E70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09D02-E497-4B9E-970F-9251E2D57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84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9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40410" y="2321004"/>
            <a:ext cx="571117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1" cap="none" spc="0" dirty="0" smtClean="0">
                <a:ln w="76200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Alcohol</a:t>
            </a:r>
            <a:endParaRPr lang="en-US" sz="13800" b="1" cap="none" spc="0" dirty="0">
              <a:ln w="76200">
                <a:solidFill>
                  <a:srgbClr val="FFC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0448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9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7386" y="220717"/>
            <a:ext cx="2376213" cy="647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283507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38100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</a:rPr>
              <a:t>Starter:</a:t>
            </a:r>
            <a:endParaRPr lang="en-US" sz="6600" b="1" cap="none" spc="0" dirty="0">
              <a:ln w="38100">
                <a:solidFill>
                  <a:srgbClr val="FFC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03373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9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097" y="1107997"/>
            <a:ext cx="8755378" cy="515509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67006" y="0"/>
            <a:ext cx="2969083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err="1" smtClean="0">
                <a:ln w="38100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</a:rPr>
              <a:t>Darllen</a:t>
            </a:r>
            <a:r>
              <a:rPr lang="en-US" sz="6600" b="1" dirty="0" smtClean="0">
                <a:ln w="38100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</a:rPr>
              <a:t>:</a:t>
            </a:r>
            <a:endParaRPr lang="en-US" sz="6600" b="1" cap="none" spc="0" dirty="0">
              <a:ln w="38100">
                <a:solidFill>
                  <a:srgbClr val="FFC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525776"/>
              </p:ext>
            </p:extLst>
          </p:nvPr>
        </p:nvGraphicFramePr>
        <p:xfrm>
          <a:off x="9075682" y="2910840"/>
          <a:ext cx="290085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085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1" dirty="0" err="1" smtClean="0">
                          <a:solidFill>
                            <a:sysClr val="windowText" lastClr="000000"/>
                          </a:solidFill>
                        </a:rPr>
                        <a:t>Deall</a:t>
                      </a:r>
                      <a:endParaRPr lang="en-GB" sz="2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err="1" smtClean="0">
                          <a:solidFill>
                            <a:sysClr val="windowText" lastClr="000000"/>
                          </a:solidFill>
                        </a:rPr>
                        <a:t>Newydd</a:t>
                      </a:r>
                      <a:r>
                        <a:rPr lang="en-GB" sz="2800" b="1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en-GB" sz="2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6" name="Left Arrow 5"/>
          <p:cNvSpPr/>
          <p:nvPr/>
        </p:nvSpPr>
        <p:spPr>
          <a:xfrm>
            <a:off x="6274676" y="3055871"/>
            <a:ext cx="2652550" cy="777240"/>
          </a:xfrm>
          <a:prstGeom prst="leftArrow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222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9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221406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err="1" smtClean="0">
                <a:ln w="38100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</a:rPr>
              <a:t>Deall</a:t>
            </a:r>
            <a:r>
              <a:rPr lang="en-US" sz="6600" b="1" dirty="0" smtClean="0">
                <a:ln w="38100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</a:rPr>
              <a:t>:</a:t>
            </a:r>
            <a:endParaRPr lang="en-US" sz="6600" b="1" cap="none" spc="0" dirty="0">
              <a:ln w="38100">
                <a:solidFill>
                  <a:srgbClr val="FFC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4" name="Oval 3"/>
          <p:cNvSpPr/>
          <p:nvPr/>
        </p:nvSpPr>
        <p:spPr>
          <a:xfrm>
            <a:off x="3563007" y="2128345"/>
            <a:ext cx="3247696" cy="3263462"/>
          </a:xfrm>
          <a:prstGeom prst="ellipse">
            <a:avLst/>
          </a:prstGeom>
          <a:solidFill>
            <a:srgbClr val="FF00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Alcohol,</a:t>
            </a:r>
          </a:p>
          <a:p>
            <a:pPr algn="ctr"/>
            <a:r>
              <a:rPr lang="en-GB" sz="4800" b="1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Cwrw</a:t>
            </a:r>
            <a:r>
              <a:rPr lang="en-GB" sz="48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</a:p>
          <a:p>
            <a:pPr algn="ctr"/>
            <a:r>
              <a:rPr lang="en-GB" sz="4800" b="1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Lysh</a:t>
            </a:r>
            <a:endParaRPr lang="en-GB" sz="4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6" name="Straight Arrow Connector 5"/>
          <p:cNvCxnSpPr>
            <a:stCxn id="4" idx="7"/>
          </p:cNvCxnSpPr>
          <p:nvPr/>
        </p:nvCxnSpPr>
        <p:spPr>
          <a:xfrm flipV="1">
            <a:off x="6335089" y="1292772"/>
            <a:ext cx="1326952" cy="1313496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5186855" y="662152"/>
            <a:ext cx="15808" cy="1439768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601267" y="4887013"/>
            <a:ext cx="1349255" cy="1093075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2262330" y="1534584"/>
            <a:ext cx="1688192" cy="1187521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335089" y="4887013"/>
            <a:ext cx="1568690" cy="1245773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5188873" y="5342223"/>
            <a:ext cx="27580" cy="1275730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2041" y="204505"/>
            <a:ext cx="1718441" cy="171844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3986" y="2311829"/>
            <a:ext cx="1718441" cy="1718441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9095380" y="553323"/>
            <a:ext cx="2743060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 </a:t>
            </a:r>
            <a:r>
              <a:rPr lang="en-US" sz="54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munud</a:t>
            </a:r>
            <a:endParaRPr lang="en-US" sz="54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n-US" sz="5400" b="1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5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 </a:t>
            </a:r>
            <a:r>
              <a:rPr lang="en-US" sz="54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munud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8332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9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308180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38100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</a:rPr>
              <a:t>Plenary:</a:t>
            </a:r>
            <a:endParaRPr lang="en-US" sz="6600" b="1" cap="none" spc="0" dirty="0">
              <a:ln w="38100">
                <a:solidFill>
                  <a:srgbClr val="FFC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2820" y="1107996"/>
            <a:ext cx="6218369" cy="61863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en-US" sz="4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Gallech</a:t>
            </a:r>
            <a:r>
              <a:rPr lang="en-US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chi……………….</a:t>
            </a:r>
          </a:p>
          <a:p>
            <a:pPr marL="914400" indent="-914400">
              <a:buAutoNum type="arabicPeriod"/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914400" indent="-914400">
              <a:buAutoNum type="arabicPeriod"/>
            </a:pPr>
            <a:r>
              <a:rPr lang="en-US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Paid………………………….</a:t>
            </a:r>
          </a:p>
          <a:p>
            <a:pPr marL="914400" indent="-914400">
              <a:buAutoNum type="arabicPeriod"/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914400" indent="-914400">
              <a:buAutoNum type="arabicPeriod"/>
            </a:pPr>
            <a:r>
              <a:rPr lang="en-US" sz="4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Rhaid</a:t>
            </a:r>
            <a:r>
              <a:rPr lang="en-US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n-US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chi…………………</a:t>
            </a:r>
          </a:p>
          <a:p>
            <a:pPr marL="914400" indent="-914400">
              <a:buAutoNum type="arabicPeriod"/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914400" indent="-914400">
              <a:buAutoNum type="arabicPeriod"/>
            </a:pPr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Heb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os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nac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oni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bai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…….</a:t>
            </a:r>
            <a:endParaRPr lang="en-US" sz="44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914400" indent="-914400">
              <a:buAutoNum type="arabicPeriod"/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914400" indent="-914400">
              <a:buAutoNum type="arabicPeriod"/>
            </a:pP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5325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35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Newman L</dc:creator>
  <cp:lastModifiedBy>Newman L</cp:lastModifiedBy>
  <cp:revision>2</cp:revision>
  <dcterms:created xsi:type="dcterms:W3CDTF">2016-10-06T07:15:06Z</dcterms:created>
  <dcterms:modified xsi:type="dcterms:W3CDTF">2016-10-06T07:18:27Z</dcterms:modified>
</cp:coreProperties>
</file>