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1244-574A-4ECC-AA4A-6DF9F1608252}" type="datetimeFigureOut">
              <a:rPr lang="cy-GB" smtClean="0"/>
              <a:t>17/05/17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9F33-0544-4F40-8F1A-0EE4F041504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31395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1244-574A-4ECC-AA4A-6DF9F1608252}" type="datetimeFigureOut">
              <a:rPr lang="cy-GB" smtClean="0"/>
              <a:t>17/05/17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9F33-0544-4F40-8F1A-0EE4F041504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1510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1244-574A-4ECC-AA4A-6DF9F1608252}" type="datetimeFigureOut">
              <a:rPr lang="cy-GB" smtClean="0"/>
              <a:t>17/05/17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9F33-0544-4F40-8F1A-0EE4F041504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55937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1244-574A-4ECC-AA4A-6DF9F1608252}" type="datetimeFigureOut">
              <a:rPr lang="cy-GB" smtClean="0"/>
              <a:t>17/05/17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9F33-0544-4F40-8F1A-0EE4F041504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42917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1244-574A-4ECC-AA4A-6DF9F1608252}" type="datetimeFigureOut">
              <a:rPr lang="cy-GB" smtClean="0"/>
              <a:t>17/05/17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9F33-0544-4F40-8F1A-0EE4F041504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756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1244-574A-4ECC-AA4A-6DF9F1608252}" type="datetimeFigureOut">
              <a:rPr lang="cy-GB" smtClean="0"/>
              <a:t>17/05/17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9F33-0544-4F40-8F1A-0EE4F041504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63347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1244-574A-4ECC-AA4A-6DF9F1608252}" type="datetimeFigureOut">
              <a:rPr lang="cy-GB" smtClean="0"/>
              <a:t>17/05/17</a:t>
            </a:fld>
            <a:endParaRPr lang="cy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9F33-0544-4F40-8F1A-0EE4F041504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43619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1244-574A-4ECC-AA4A-6DF9F1608252}" type="datetimeFigureOut">
              <a:rPr lang="cy-GB" smtClean="0"/>
              <a:t>17/05/17</a:t>
            </a:fld>
            <a:endParaRPr lang="cy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9F33-0544-4F40-8F1A-0EE4F041504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79994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1244-574A-4ECC-AA4A-6DF9F1608252}" type="datetimeFigureOut">
              <a:rPr lang="cy-GB" smtClean="0"/>
              <a:t>17/05/17</a:t>
            </a:fld>
            <a:endParaRPr lang="cy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9F33-0544-4F40-8F1A-0EE4F041504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88738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1244-574A-4ECC-AA4A-6DF9F1608252}" type="datetimeFigureOut">
              <a:rPr lang="cy-GB" smtClean="0"/>
              <a:t>17/05/17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9F33-0544-4F40-8F1A-0EE4F041504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00842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1244-574A-4ECC-AA4A-6DF9F1608252}" type="datetimeFigureOut">
              <a:rPr lang="cy-GB" smtClean="0"/>
              <a:t>17/05/17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9F33-0544-4F40-8F1A-0EE4F041504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21690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91244-574A-4ECC-AA4A-6DF9F1608252}" type="datetimeFigureOut">
              <a:rPr lang="cy-GB" smtClean="0"/>
              <a:t>17/05/17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9F33-0544-4F40-8F1A-0EE4F041504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02030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moji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0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67239" y="2649283"/>
            <a:ext cx="40575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Idiomau</a:t>
            </a:r>
            <a:endParaRPr lang="en-US" sz="88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510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emoji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0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4976" y="171522"/>
            <a:ext cx="107957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Starter: </a:t>
            </a:r>
            <a:r>
              <a:rPr lang="en-US" sz="72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Sut</a:t>
            </a:r>
            <a:r>
              <a:rPr lang="en-US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wyt</a:t>
            </a:r>
            <a:r>
              <a:rPr lang="en-US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ti’n</a:t>
            </a:r>
            <a:r>
              <a:rPr lang="en-US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teimlo</a:t>
            </a:r>
            <a:r>
              <a:rPr lang="en-US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US" sz="72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Speech Bubble: Oval 3"/>
          <p:cNvSpPr/>
          <p:nvPr/>
        </p:nvSpPr>
        <p:spPr>
          <a:xfrm>
            <a:off x="350912" y="3253408"/>
            <a:ext cx="3985146" cy="1937982"/>
          </a:xfrm>
          <a:prstGeom prst="wedgeEllipseCallout">
            <a:avLst>
              <a:gd name="adj1" fmla="val 74354"/>
              <a:gd name="adj2" fmla="val -26532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Rydw i’n..............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370" y="1992573"/>
            <a:ext cx="1361577" cy="1361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3720" b="18924"/>
          <a:stretch/>
        </p:blipFill>
        <p:spPr>
          <a:xfrm>
            <a:off x="9085477" y="1901414"/>
            <a:ext cx="2155211" cy="1579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2268" t="12268" r="11650" b="10676"/>
          <a:stretch/>
        </p:blipFill>
        <p:spPr>
          <a:xfrm>
            <a:off x="5152906" y="3821373"/>
            <a:ext cx="1630504" cy="1651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705" y="3821373"/>
            <a:ext cx="1514810" cy="1514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3459" y="3877140"/>
            <a:ext cx="1498055" cy="1498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1290" y="2003771"/>
            <a:ext cx="1375225" cy="137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6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emoji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0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8608" y="171522"/>
            <a:ext cx="74284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Beth am </a:t>
            </a:r>
            <a:r>
              <a:rPr lang="en-US" sz="72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gyfieithu</a:t>
            </a:r>
            <a:r>
              <a:rPr lang="en-US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US" sz="72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: Folded Corner 3"/>
          <p:cNvSpPr/>
          <p:nvPr/>
        </p:nvSpPr>
        <p:spPr>
          <a:xfrm>
            <a:off x="7680278" y="1733265"/>
            <a:ext cx="2879678" cy="2688609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Rydw i’n..........</a:t>
            </a:r>
            <a:endParaRPr lang="cy-GB" b="1" dirty="0">
              <a:latin typeface="Century Gothic" panose="020B0502020202020204" pitchFamily="34" charset="0"/>
            </a:endParaRPr>
          </a:p>
        </p:txBody>
      </p:sp>
      <p:sp>
        <p:nvSpPr>
          <p:cNvPr id="5" name="Rectangle: Folded Corner 4"/>
          <p:cNvSpPr/>
          <p:nvPr/>
        </p:nvSpPr>
        <p:spPr>
          <a:xfrm>
            <a:off x="585147" y="1733266"/>
            <a:ext cx="2879678" cy="2688609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Roeddwn i.........</a:t>
            </a:r>
            <a:endParaRPr lang="cy-GB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4953" y="3112192"/>
            <a:ext cx="14396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was……..</a:t>
            </a:r>
          </a:p>
        </p:txBody>
      </p:sp>
      <p:sp>
        <p:nvSpPr>
          <p:cNvPr id="8" name="Rectangle 7"/>
          <p:cNvSpPr/>
          <p:nvPr/>
        </p:nvSpPr>
        <p:spPr>
          <a:xfrm>
            <a:off x="8216621" y="3112192"/>
            <a:ext cx="13404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am……..</a:t>
            </a:r>
          </a:p>
        </p:txBody>
      </p:sp>
    </p:spTree>
    <p:extLst>
      <p:ext uri="{BB962C8B-B14F-4D97-AF65-F5344CB8AC3E}">
        <p14:creationId xmlns:p14="http://schemas.microsoft.com/office/powerpoint/2010/main" val="256795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emoji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0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06985" y="2653243"/>
            <a:ext cx="63780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Beth </a:t>
            </a:r>
            <a:r>
              <a:rPr lang="en-US" sz="72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ydy</a:t>
            </a:r>
            <a:r>
              <a:rPr lang="en-US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idiom?</a:t>
            </a:r>
            <a:endParaRPr lang="en-US" sz="72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883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emoji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0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" y="356287"/>
            <a:ext cx="4041913" cy="3027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5" b="96911" l="9794" r="896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70407">
            <a:off x="2878245" y="534977"/>
            <a:ext cx="1100117" cy="1468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5" b="96911" l="9794" r="896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70407">
            <a:off x="2715206" y="1804310"/>
            <a:ext cx="1100117" cy="1468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5" b="96911" l="9794" r="896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70407">
            <a:off x="1117094" y="1665163"/>
            <a:ext cx="1100117" cy="1468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5" b="96911" l="9794" r="896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70407">
            <a:off x="738020" y="395829"/>
            <a:ext cx="1100117" cy="14687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6280" y="1655760"/>
            <a:ext cx="2171307" cy="3195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4135" y="362052"/>
            <a:ext cx="2249767" cy="29505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067" y="3522968"/>
            <a:ext cx="3051539" cy="3051539"/>
          </a:xfrm>
          <a:prstGeom prst="rect">
            <a:avLst/>
          </a:prstGeom>
        </p:spPr>
      </p:pic>
      <p:sp>
        <p:nvSpPr>
          <p:cNvPr id="13" name="Arc 12"/>
          <p:cNvSpPr/>
          <p:nvPr/>
        </p:nvSpPr>
        <p:spPr>
          <a:xfrm rot="16624279">
            <a:off x="1289341" y="3730211"/>
            <a:ext cx="850758" cy="64935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4" name="Arc 13"/>
          <p:cNvSpPr/>
          <p:nvPr/>
        </p:nvSpPr>
        <p:spPr>
          <a:xfrm rot="16624279">
            <a:off x="1373392" y="3797396"/>
            <a:ext cx="850758" cy="64935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5" name="Arc 14"/>
          <p:cNvSpPr/>
          <p:nvPr/>
        </p:nvSpPr>
        <p:spPr>
          <a:xfrm rot="16624279">
            <a:off x="1205289" y="3663026"/>
            <a:ext cx="850758" cy="64935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6" name="Arc 15"/>
          <p:cNvSpPr/>
          <p:nvPr/>
        </p:nvSpPr>
        <p:spPr>
          <a:xfrm rot="6352252">
            <a:off x="2198553" y="5406612"/>
            <a:ext cx="850758" cy="64935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7" name="Arc 16"/>
          <p:cNvSpPr/>
          <p:nvPr/>
        </p:nvSpPr>
        <p:spPr>
          <a:xfrm rot="6352252">
            <a:off x="2228346" y="5478589"/>
            <a:ext cx="850758" cy="64935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8" name="Arc 17"/>
          <p:cNvSpPr/>
          <p:nvPr/>
        </p:nvSpPr>
        <p:spPr>
          <a:xfrm rot="6352252">
            <a:off x="2258140" y="5553106"/>
            <a:ext cx="850758" cy="64935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1596" y="3551584"/>
            <a:ext cx="2222306" cy="277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emoji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0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39936" y="108825"/>
            <a:ext cx="101121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Rho idiom </a:t>
            </a:r>
            <a:r>
              <a:rPr lang="en-US" sz="72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fynd</a:t>
            </a:r>
            <a:r>
              <a:rPr lang="en-US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efo’r</a:t>
            </a:r>
            <a:r>
              <a:rPr lang="en-US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llun</a:t>
            </a:r>
            <a:endParaRPr lang="en-US" sz="72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50" name="Picture 2" descr="Image result for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57" y="1417979"/>
            <a:ext cx="3077097" cy="209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357" y="3723750"/>
            <a:ext cx="3185392" cy="2137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1445096"/>
            <a:ext cx="3366053" cy="2142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3816516"/>
            <a:ext cx="3221107" cy="21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7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emoji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0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70650" y="2099246"/>
            <a:ext cx="845096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Pam </a:t>
            </a:r>
            <a:r>
              <a:rPr lang="en-US" sz="72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mae</a:t>
            </a:r>
            <a:r>
              <a:rPr lang="en-US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idiomau</a:t>
            </a:r>
            <a:r>
              <a:rPr lang="en-US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yn</a:t>
            </a:r>
            <a:r>
              <a:rPr lang="en-US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en-US" sz="72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bwysig</a:t>
            </a:r>
            <a:r>
              <a:rPr lang="en-US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US" sz="72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15" y="176626"/>
            <a:ext cx="2171700" cy="210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767" y="4225165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71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43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Lowri Newman</dc:creator>
  <cp:lastModifiedBy>Lowri Newman</cp:lastModifiedBy>
  <cp:revision>7</cp:revision>
  <dcterms:created xsi:type="dcterms:W3CDTF">2017-05-17T08:22:52Z</dcterms:created>
  <dcterms:modified xsi:type="dcterms:W3CDTF">2017-05-17T10:17:54Z</dcterms:modified>
</cp:coreProperties>
</file>