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79" r:id="rId3"/>
    <p:sldId id="274" r:id="rId4"/>
    <p:sldId id="273" r:id="rId5"/>
    <p:sldId id="257" r:id="rId6"/>
    <p:sldId id="269" r:id="rId7"/>
    <p:sldId id="281" r:id="rId8"/>
    <p:sldId id="282" r:id="rId9"/>
    <p:sldId id="283" r:id="rId10"/>
    <p:sldId id="272" r:id="rId11"/>
    <p:sldId id="284" r:id="rId12"/>
    <p:sldId id="261" r:id="rId13"/>
    <p:sldId id="262" r:id="rId14"/>
    <p:sldId id="280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2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1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CA52169-364F-466A-AE0F-6FD08B3F546A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23A7B3F-DABA-4E9C-9BD0-07A8D926151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62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7 mins – sheet to go with this starter task, answers on next slide.  Re-cap of ratio (already covered).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1832B0C-08D3-4F50-8CBE-C340F20EE72E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6308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5 mins -Discuss grouped data and framework questions for the investigation. 10 mins to begin investigating. 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6A0F904-EB2A-417D-9F81-513594853656}" type="slidenum">
              <a:t>11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3064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Highlight the problems and hint that these can be turned into solutions.  Link back to video clip.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59FAAB-5542-43A4-AE20-7B5CD076ECAE}" type="slidenum">
              <a:t>12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9047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5 mins summary.  Encourage learners to explain their thoughts, use PPT answers to assist their explanations.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274C58-B3FD-4726-A539-D9E42E7E285B}" type="slidenum">
              <a:t>13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5139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2 mins reflection.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556C17D-9442-45EE-B117-115928C34E32}" type="slidenum">
              <a:t>15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9907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3 mins - Discuss final answers and how best to round them to be appropriate for a recipe.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0BE90E-07F1-4BF9-9FF9-4D5824831A9E}" type="slidenum">
              <a:t>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1817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5 mins - Stuck on escalator video clip; play &amp; discuss links to this lesson. Using prior knowledge to help … move legs!! This is also in the folder – just incase the link doesn’t work!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F313F3-DF3D-4A9F-9E90-476081E379EF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886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2 mins discussion – encourage creative thought!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D8F3B7A-F5BE-4E9E-934A-B4A58807078A}" type="slidenum">
              <a:t>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0989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Think: 3 mins, Pair: 8 mins, Share: 4 mins 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62F8B3F-594E-4188-980D-1FEEF0D1E477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9403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Think: 3 mins, Pair: 8 mins, Share: 4 mins 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E58A76-A58E-451B-B18C-5CCC6ECED83C}" type="slidenum">
              <a:t>7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1425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Think: 3 mins, Pair: 8 mins, Share: 4 mins 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DFD22D-637E-474E-8EED-CA5656038549}" type="slidenum">
              <a:t>8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7631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Think: 3 mins, Pair: 8 mins, Share: 4 mins 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1FDE495-058C-492F-B2C4-2052A4B6628F}" type="slidenum">
              <a:t>9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6501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8EFE445-5741-43CB-B3D7-CFD02A1FEA2D}" type="slidenum">
              <a:t>10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464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009442" y="3307357"/>
            <a:ext cx="7117177" cy="1470026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009442" y="4777383"/>
            <a:ext cx="7117177" cy="861419"/>
          </a:xfrm>
        </p:spPr>
        <p:txBody>
          <a:bodyPr anchor="t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FEDD78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2C06F9-A13C-473D-98FC-366E793680C9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009C0D-D372-4A25-B799-6DD7885054B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7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009442" y="1807357"/>
            <a:ext cx="7123084" cy="405144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550F1F-8EB6-4948-9EE1-ED44044EB96C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0D80CB-5A7B-4637-80F9-8459841DB42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1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59556" y="675723"/>
            <a:ext cx="1472961" cy="518532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4" cy="518532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5B2CBF-C4EF-40D0-BE42-4C7DB26D20F8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4D609B-5E71-40A6-8DBD-8DCCDC612F8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88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FC21DA-B2A3-4411-9504-3C3FA73B734F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B58F77-FEA7-4A31-AB5F-59398D10A50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9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09442" y="3308582"/>
            <a:ext cx="7117177" cy="1468800"/>
          </a:xfrm>
        </p:spPr>
        <p:txBody>
          <a:bodyPr anchor="b"/>
          <a:lstStyle>
            <a:lvl1pPr algn="r"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009442" y="4777383"/>
            <a:ext cx="7117177" cy="860395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FEDD7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340253-57E8-4E98-B1CB-AFBAB433F2E8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142A7E-5E84-458C-BE12-162B32F5050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60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09442" y="675723"/>
            <a:ext cx="7123084" cy="9244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09442" y="1809753"/>
            <a:ext cx="3471272" cy="40513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63284" y="1809753"/>
            <a:ext cx="3469242" cy="40513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75FF05-76F7-4140-B43B-87FF6C52F0D6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D1D767-C68E-4285-8EFF-585E3E61FE7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29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009442" y="1812926"/>
            <a:ext cx="3471272" cy="576264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009442" y="2389190"/>
            <a:ext cx="3471272" cy="34718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63284" y="1812926"/>
            <a:ext cx="3471272" cy="576264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63284" y="2389190"/>
            <a:ext cx="3471272" cy="34718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161C1E-C498-4F0C-9DB0-AEB2647F001C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3A9085-7B41-4AC7-A45C-90D8E80FB40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13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5DFA19-E5C5-489D-98F8-8682F418E9DC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1609D1-AE25-4731-89AB-5DAE2EF83A9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28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0DECB8-6993-4667-BFCD-4F4D869DC0EA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FB2BEE-3CC9-4595-A926-563742742C5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80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09442" y="446090"/>
            <a:ext cx="2660647" cy="1185857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52650" y="446090"/>
            <a:ext cx="4279867" cy="541496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09442" y="1631947"/>
            <a:ext cx="2660647" cy="4229099"/>
          </a:xfrm>
        </p:spPr>
        <p:txBody>
          <a:bodyPr anchor="t"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28F237-EF25-4CA2-863D-81DD8266FCA6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2D4C61-32FF-4A06-A2D9-8C775A291F5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21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09442" y="1387062"/>
            <a:ext cx="3297957" cy="11132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2"/>
          </p:nvPr>
        </p:nvSpPr>
        <p:spPr>
          <a:xfrm>
            <a:off x="1009442" y="2500307"/>
            <a:ext cx="3297957" cy="2530199"/>
          </a:xfrm>
        </p:spPr>
        <p:txBody>
          <a:bodyPr anchor="t"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718AD2-EBE8-423C-B618-597EDE6F7B61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81071E-1B78-403A-A158-18120CBEB481}" type="slidenum">
              <a:t>‹#›</a:t>
            </a:fld>
            <a:endParaRPr lang="en-GB"/>
          </a:p>
        </p:txBody>
      </p:sp>
      <p:grpSp>
        <p:nvGrpSpPr>
          <p:cNvPr id="7" name="Group 15"/>
          <p:cNvGrpSpPr/>
          <p:nvPr/>
        </p:nvGrpSpPr>
        <p:grpSpPr>
          <a:xfrm>
            <a:off x="4516157" y="994382"/>
            <a:ext cx="1847133" cy="1530449"/>
            <a:chOff x="4516157" y="994382"/>
            <a:chExt cx="1847133" cy="1530449"/>
          </a:xfrm>
        </p:grpSpPr>
        <p:sp>
          <p:nvSpPr>
            <p:cNvPr id="8" name="Oval 31"/>
            <p:cNvSpPr/>
            <p:nvPr/>
          </p:nvSpPr>
          <p:spPr>
            <a:xfrm>
              <a:off x="5276636" y="1438177"/>
              <a:ext cx="1086654" cy="108665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noFill/>
            <a:ln w="12701">
              <a:solidFill>
                <a:srgbClr val="FDC61B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endParaRPr>
            </a:p>
          </p:txBody>
        </p:sp>
        <p:sp>
          <p:nvSpPr>
            <p:cNvPr id="9" name="Oval 32"/>
            <p:cNvSpPr/>
            <p:nvPr/>
          </p:nvSpPr>
          <p:spPr>
            <a:xfrm>
              <a:off x="5447931" y="1413104"/>
              <a:ext cx="830366" cy="83036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DC61B"/>
            </a:solidFill>
            <a:ln w="12701">
              <a:solidFill>
                <a:srgbClr val="FDC61B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endParaRPr>
            </a:p>
          </p:txBody>
        </p:sp>
        <p:sp>
          <p:nvSpPr>
            <p:cNvPr id="10" name="Oval 28"/>
            <p:cNvSpPr/>
            <p:nvPr/>
          </p:nvSpPr>
          <p:spPr>
            <a:xfrm>
              <a:off x="5053577" y="1895761"/>
              <a:ext cx="602361" cy="60236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noFill/>
            <a:ln w="12701">
              <a:solidFill>
                <a:srgbClr val="FDC61B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endParaRPr>
            </a:p>
          </p:txBody>
        </p:sp>
        <p:sp>
          <p:nvSpPr>
            <p:cNvPr id="11" name="Oval 30"/>
            <p:cNvSpPr/>
            <p:nvPr/>
          </p:nvSpPr>
          <p:spPr>
            <a:xfrm>
              <a:off x="5221534" y="1812624"/>
              <a:ext cx="489588" cy="48958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DC61B"/>
            </a:solidFill>
            <a:ln w="12701">
              <a:solidFill>
                <a:srgbClr val="FDC61B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endParaRPr>
            </a:p>
          </p:txBody>
        </p:sp>
        <p:sp>
          <p:nvSpPr>
            <p:cNvPr id="12" name="Oval 27"/>
            <p:cNvSpPr/>
            <p:nvPr/>
          </p:nvSpPr>
          <p:spPr>
            <a:xfrm>
              <a:off x="4516157" y="2084740"/>
              <a:ext cx="256598" cy="25659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noFill/>
            <a:ln w="12701">
              <a:solidFill>
                <a:srgbClr val="FDC61B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endParaRPr>
            </a:p>
          </p:txBody>
        </p:sp>
        <p:sp>
          <p:nvSpPr>
            <p:cNvPr id="13" name="Oval 29"/>
            <p:cNvSpPr/>
            <p:nvPr/>
          </p:nvSpPr>
          <p:spPr>
            <a:xfrm>
              <a:off x="5929481" y="994382"/>
              <a:ext cx="256598" cy="25659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noFill/>
            <a:ln w="12701">
              <a:solidFill>
                <a:srgbClr val="FDC61B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endParaRPr>
            </a:p>
          </p:txBody>
        </p:sp>
        <p:sp>
          <p:nvSpPr>
            <p:cNvPr id="14" name="Oval 33"/>
            <p:cNvSpPr/>
            <p:nvPr/>
          </p:nvSpPr>
          <p:spPr>
            <a:xfrm>
              <a:off x="4856991" y="1895761"/>
              <a:ext cx="197437" cy="19743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DC61B"/>
            </a:solidFill>
            <a:ln w="12701">
              <a:solidFill>
                <a:srgbClr val="FDC61B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endParaRPr>
            </a:p>
          </p:txBody>
        </p:sp>
        <p:sp>
          <p:nvSpPr>
            <p:cNvPr id="15" name="Oval 34"/>
            <p:cNvSpPr/>
            <p:nvPr/>
          </p:nvSpPr>
          <p:spPr>
            <a:xfrm>
              <a:off x="5946196" y="1061901"/>
              <a:ext cx="197437" cy="19743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DC61B"/>
            </a:solidFill>
            <a:ln w="12701">
              <a:solidFill>
                <a:srgbClr val="FDC61B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endParaRPr>
            </a:p>
          </p:txBody>
        </p:sp>
      </p:grpSp>
      <p:sp>
        <p:nvSpPr>
          <p:cNvPr id="16" name="Picture Placeholder 17"/>
          <p:cNvSpPr txBox="1">
            <a:spLocks noGrp="1"/>
          </p:cNvSpPr>
          <p:nvPr>
            <p:ph type="pic" idx="1"/>
          </p:nvPr>
        </p:nvSpPr>
        <p:spPr>
          <a:xfrm>
            <a:off x="4674193" y="1601507"/>
            <a:ext cx="3429000" cy="3429000"/>
          </a:xfrm>
          <a:ln w="76196">
            <a:solidFill>
              <a:srgbClr val="FDC61B"/>
            </a:solidFill>
            <a:prstDash val="solid"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1490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39321"/>
            </a:gs>
            <a:gs pos="100000">
              <a:srgbClr val="D03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55"/>
          <p:cNvSpPr/>
          <p:nvPr/>
        </p:nvSpPr>
        <p:spPr>
          <a:xfrm>
            <a:off x="-69622" y="4042571"/>
            <a:ext cx="1743943" cy="1909230"/>
          </a:xfrm>
          <a:custGeom>
            <a:avLst/>
            <a:gdLst>
              <a:gd name="f0" fmla="val w"/>
              <a:gd name="f1" fmla="val h"/>
              <a:gd name="f2" fmla="val 0"/>
              <a:gd name="f3" fmla="val 1743945"/>
              <a:gd name="f4" fmla="val 1909234"/>
              <a:gd name="f5" fmla="val 789328"/>
              <a:gd name="f6" fmla="val 1316548"/>
              <a:gd name="f7" fmla="val 427397"/>
              <a:gd name="f8" fmla="val 954617"/>
              <a:gd name="f9" fmla="val 1481837"/>
              <a:gd name="f10" fmla="val 461080"/>
              <a:gd name="f11" fmla="val 171527"/>
              <a:gd name="f12" fmla="val 1743562"/>
              <a:gd name="f13" fmla="val 1491086"/>
              <a:gd name="f14" fmla="val 418149"/>
              <a:gd name="f15" fmla="val 165673"/>
              <a:gd name="f16" fmla="*/ f0 1 1743945"/>
              <a:gd name="f17" fmla="*/ f1 1 1909234"/>
              <a:gd name="f18" fmla="+- f4 0 f2"/>
              <a:gd name="f19" fmla="+- f3 0 f2"/>
              <a:gd name="f20" fmla="*/ f19 1 1743945"/>
              <a:gd name="f21" fmla="*/ f18 1 1909234"/>
              <a:gd name="f22" fmla="*/ f2 1 f20"/>
              <a:gd name="f23" fmla="*/ f3 1 f20"/>
              <a:gd name="f24" fmla="*/ f2 1 f21"/>
              <a:gd name="f25" fmla="*/ f4 1 f21"/>
              <a:gd name="f26" fmla="*/ f22 f16 1"/>
              <a:gd name="f27" fmla="*/ f23 f16 1"/>
              <a:gd name="f28" fmla="*/ f25 f17 1"/>
              <a:gd name="f29" fmla="*/ f24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1743945" h="1909234">
                <a:moveTo>
                  <a:pt x="f5" y="f2"/>
                </a:moveTo>
                <a:cubicBezTo>
                  <a:pt x="f6" y="f2"/>
                  <a:pt x="f3" y="f7"/>
                  <a:pt x="f3" y="f8"/>
                </a:cubicBezTo>
                <a:cubicBezTo>
                  <a:pt x="f3" y="f9"/>
                  <a:pt x="f6" y="f4"/>
                  <a:pt x="f5" y="f4"/>
                </a:cubicBezTo>
                <a:cubicBezTo>
                  <a:pt x="f10" y="f4"/>
                  <a:pt x="f11" y="f12"/>
                  <a:pt x="f2" y="f13"/>
                </a:cubicBezTo>
                <a:lnTo>
                  <a:pt x="f2" y="f14"/>
                </a:lnTo>
                <a:cubicBezTo>
                  <a:pt x="f11" y="f15"/>
                  <a:pt x="f10" y="f2"/>
                  <a:pt x="f5" y="f2"/>
                </a:cubicBezTo>
                <a:close/>
              </a:path>
            </a:pathLst>
          </a:custGeom>
          <a:solidFill>
            <a:srgbClr val="FDC61B">
              <a:alpha val="8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Oval 52"/>
          <p:cNvSpPr/>
          <p:nvPr/>
        </p:nvSpPr>
        <p:spPr>
          <a:xfrm>
            <a:off x="520641" y="1095314"/>
            <a:ext cx="1909230" cy="190923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10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" name="Oval 51"/>
          <p:cNvSpPr/>
          <p:nvPr/>
        </p:nvSpPr>
        <p:spPr>
          <a:xfrm>
            <a:off x="1878726" y="282933"/>
            <a:ext cx="1909230" cy="190923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10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5" name="Oval 53"/>
          <p:cNvSpPr/>
          <p:nvPr/>
        </p:nvSpPr>
        <p:spPr>
          <a:xfrm>
            <a:off x="520641" y="5729136"/>
            <a:ext cx="1909230" cy="1193758"/>
          </a:xfrm>
          <a:custGeom>
            <a:avLst/>
            <a:gdLst>
              <a:gd name="f0" fmla="val w"/>
              <a:gd name="f1" fmla="val h"/>
              <a:gd name="f2" fmla="val 0"/>
              <a:gd name="f3" fmla="val 1909234"/>
              <a:gd name="f4" fmla="val 1193756"/>
              <a:gd name="f5" fmla="val 954617"/>
              <a:gd name="f6" fmla="val 1481837"/>
              <a:gd name="f7" fmla="val 427397"/>
              <a:gd name="f8" fmla="val 1037305"/>
              <a:gd name="f9" fmla="val 1898721"/>
              <a:gd name="f10" fmla="val 1117537"/>
              <a:gd name="f11" fmla="val 1877819"/>
              <a:gd name="f12" fmla="val 31415"/>
              <a:gd name="f13" fmla="val 10513"/>
              <a:gd name="f14" fmla="*/ f0 1 1909234"/>
              <a:gd name="f15" fmla="*/ f1 1 1193756"/>
              <a:gd name="f16" fmla="+- f4 0 f2"/>
              <a:gd name="f17" fmla="+- f3 0 f2"/>
              <a:gd name="f18" fmla="*/ f17 1 1909234"/>
              <a:gd name="f19" fmla="*/ f16 1 1193756"/>
              <a:gd name="f20" fmla="*/ f2 1 f18"/>
              <a:gd name="f21" fmla="*/ f3 1 f18"/>
              <a:gd name="f22" fmla="*/ f2 1 f19"/>
              <a:gd name="f23" fmla="*/ f4 1 f19"/>
              <a:gd name="f24" fmla="*/ f20 f14 1"/>
              <a:gd name="f25" fmla="*/ f21 f14 1"/>
              <a:gd name="f26" fmla="*/ f23 f15 1"/>
              <a:gd name="f27" fmla="*/ f2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1909234" h="1193756">
                <a:moveTo>
                  <a:pt x="f5" y="f2"/>
                </a:moveTo>
                <a:cubicBezTo>
                  <a:pt x="f6" y="f2"/>
                  <a:pt x="f3" y="f7"/>
                  <a:pt x="f3" y="f5"/>
                </a:cubicBezTo>
                <a:cubicBezTo>
                  <a:pt x="f3" y="f8"/>
                  <a:pt x="f9" y="f10"/>
                  <a:pt x="f11" y="f4"/>
                </a:cubicBezTo>
                <a:lnTo>
                  <a:pt x="f12" y="f4"/>
                </a:lnTo>
                <a:cubicBezTo>
                  <a:pt x="f13" y="f10"/>
                  <a:pt x="f2" y="f8"/>
                  <a:pt x="f2" y="f5"/>
                </a:cubicBezTo>
                <a:cubicBezTo>
                  <a:pt x="f2" y="f7"/>
                  <a:pt x="f7" y="f2"/>
                  <a:pt x="f5" y="f2"/>
                </a:cubicBezTo>
                <a:close/>
              </a:path>
            </a:pathLst>
          </a:custGeom>
          <a:solidFill>
            <a:srgbClr val="FDC61B">
              <a:alpha val="16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6" name="Oval 129"/>
          <p:cNvSpPr/>
          <p:nvPr/>
        </p:nvSpPr>
        <p:spPr>
          <a:xfrm>
            <a:off x="-46707" y="-61712"/>
            <a:ext cx="1449104" cy="1677064"/>
          </a:xfrm>
          <a:custGeom>
            <a:avLst/>
            <a:gdLst>
              <a:gd name="f0" fmla="val w"/>
              <a:gd name="f1" fmla="val h"/>
              <a:gd name="f2" fmla="val 0"/>
              <a:gd name="f3" fmla="val 1449107"/>
              <a:gd name="f4" fmla="val 1677064"/>
              <a:gd name="f5" fmla="val 1112019"/>
              <a:gd name="f6" fmla="val 1319407"/>
              <a:gd name="f7" fmla="val 171874"/>
              <a:gd name="f8" fmla="val 432014"/>
              <a:gd name="f9" fmla="val 722447"/>
              <a:gd name="f10" fmla="val 1249667"/>
              <a:gd name="f11" fmla="val 1021710"/>
              <a:gd name="f12" fmla="val 494490"/>
              <a:gd name="f13" fmla="val 313232"/>
              <a:gd name="f14" fmla="val 143772"/>
              <a:gd name="f15" fmla="val 1626546"/>
              <a:gd name="f16" fmla="val 1537872"/>
              <a:gd name="f17" fmla="*/ f0 1 1449107"/>
              <a:gd name="f18" fmla="*/ f1 1 1677064"/>
              <a:gd name="f19" fmla="+- f4 0 f2"/>
              <a:gd name="f20" fmla="+- f3 0 f2"/>
              <a:gd name="f21" fmla="*/ f20 1 1449107"/>
              <a:gd name="f22" fmla="*/ f19 1 1677064"/>
              <a:gd name="f23" fmla="*/ f2 1 f21"/>
              <a:gd name="f24" fmla="*/ f3 1 f21"/>
              <a:gd name="f25" fmla="*/ f2 1 f22"/>
              <a:gd name="f26" fmla="*/ f4 1 f22"/>
              <a:gd name="f27" fmla="*/ f23 f17 1"/>
              <a:gd name="f28" fmla="*/ f24 f17 1"/>
              <a:gd name="f29" fmla="*/ f26 f18 1"/>
              <a:gd name="f30" fmla="*/ f2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0" r="f28" b="f29"/>
            <a:pathLst>
              <a:path w="1449107" h="1677064">
                <a:moveTo>
                  <a:pt x="f2" y="f2"/>
                </a:moveTo>
                <a:lnTo>
                  <a:pt x="f5" y="f2"/>
                </a:lnTo>
                <a:cubicBezTo>
                  <a:pt x="f6" y="f7"/>
                  <a:pt x="f3" y="f8"/>
                  <a:pt x="f3" y="f9"/>
                </a:cubicBezTo>
                <a:cubicBezTo>
                  <a:pt x="f3" y="f10"/>
                  <a:pt x="f11" y="f4"/>
                  <a:pt x="f12" y="f4"/>
                </a:cubicBezTo>
                <a:cubicBezTo>
                  <a:pt x="f13" y="f4"/>
                  <a:pt x="f14" y="f15"/>
                  <a:pt x="f2" y="f16"/>
                </a:cubicBezTo>
                <a:close/>
              </a:path>
            </a:pathLst>
          </a:custGeom>
          <a:solidFill>
            <a:srgbClr val="FDC61B">
              <a:alpha val="14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7" name="Oval 130"/>
          <p:cNvSpPr/>
          <p:nvPr/>
        </p:nvSpPr>
        <p:spPr>
          <a:xfrm>
            <a:off x="924110" y="-161620"/>
            <a:ext cx="1909230" cy="190923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20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8" name="Oval 131"/>
          <p:cNvSpPr/>
          <p:nvPr/>
        </p:nvSpPr>
        <p:spPr>
          <a:xfrm>
            <a:off x="0" y="660736"/>
            <a:ext cx="1909230" cy="190923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15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9" name="Oval 132"/>
          <p:cNvSpPr/>
          <p:nvPr/>
        </p:nvSpPr>
        <p:spPr>
          <a:xfrm>
            <a:off x="7497531" y="-61712"/>
            <a:ext cx="1694465" cy="1677064"/>
          </a:xfrm>
          <a:custGeom>
            <a:avLst/>
            <a:gdLst>
              <a:gd name="f0" fmla="val w"/>
              <a:gd name="f1" fmla="val h"/>
              <a:gd name="f2" fmla="val 0"/>
              <a:gd name="f3" fmla="val 1694467"/>
              <a:gd name="f4" fmla="val 1677064"/>
              <a:gd name="f5" fmla="val 337088"/>
              <a:gd name="f6" fmla="val 1573463"/>
              <a:gd name="f7" fmla="val 1618202"/>
              <a:gd name="f8" fmla="val 37449"/>
              <a:gd name="f9" fmla="val 1658454"/>
              <a:gd name="f10" fmla="val 79950"/>
              <a:gd name="f11" fmla="val 126010"/>
              <a:gd name="f12" fmla="val 1318884"/>
              <a:gd name="f13" fmla="val 1522840"/>
              <a:gd name="f14" fmla="val 1538397"/>
              <a:gd name="f15" fmla="val 1254922"/>
              <a:gd name="f16" fmla="val 954617"/>
              <a:gd name="f17" fmla="val 427397"/>
              <a:gd name="f18" fmla="val 1249667"/>
              <a:gd name="f19" fmla="val 722447"/>
              <a:gd name="f20" fmla="val 432014"/>
              <a:gd name="f21" fmla="val 129700"/>
              <a:gd name="f22" fmla="val 171874"/>
              <a:gd name="f23" fmla="*/ f0 1 1694467"/>
              <a:gd name="f24" fmla="*/ f1 1 1677064"/>
              <a:gd name="f25" fmla="+- f4 0 f2"/>
              <a:gd name="f26" fmla="+- f3 0 f2"/>
              <a:gd name="f27" fmla="*/ f26 1 1694467"/>
              <a:gd name="f28" fmla="*/ f25 1 1677064"/>
              <a:gd name="f29" fmla="*/ f2 1 f27"/>
              <a:gd name="f30" fmla="*/ f3 1 f27"/>
              <a:gd name="f31" fmla="*/ f2 1 f28"/>
              <a:gd name="f32" fmla="*/ f4 1 f28"/>
              <a:gd name="f33" fmla="*/ f29 f23 1"/>
              <a:gd name="f34" fmla="*/ f30 f23 1"/>
              <a:gd name="f35" fmla="*/ f32 f24 1"/>
              <a:gd name="f36" fmla="*/ f31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1694467" h="1677064">
                <a:moveTo>
                  <a:pt x="f5" y="f2"/>
                </a:moveTo>
                <a:lnTo>
                  <a:pt x="f6" y="f2"/>
                </a:lnTo>
                <a:cubicBezTo>
                  <a:pt x="f7" y="f8"/>
                  <a:pt x="f9" y="f10"/>
                  <a:pt x="f3" y="f11"/>
                </a:cubicBezTo>
                <a:lnTo>
                  <a:pt x="f3" y="f12"/>
                </a:lnTo>
                <a:cubicBezTo>
                  <a:pt x="f13" y="f14"/>
                  <a:pt x="f15" y="f4"/>
                  <a:pt x="f16" y="f4"/>
                </a:cubicBezTo>
                <a:cubicBezTo>
                  <a:pt x="f17" y="f4"/>
                  <a:pt x="f2" y="f18"/>
                  <a:pt x="f2" y="f19"/>
                </a:cubicBezTo>
                <a:cubicBezTo>
                  <a:pt x="f2" y="f20"/>
                  <a:pt x="f21" y="f22"/>
                  <a:pt x="f5" y="f2"/>
                </a:cubicBezTo>
                <a:close/>
              </a:path>
            </a:pathLst>
          </a:custGeom>
          <a:solidFill>
            <a:srgbClr val="FFE281">
              <a:alpha val="10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0" name="Oval 133"/>
          <p:cNvSpPr/>
          <p:nvPr/>
        </p:nvSpPr>
        <p:spPr>
          <a:xfrm>
            <a:off x="6117500" y="-61703"/>
            <a:ext cx="1909230" cy="1705447"/>
          </a:xfrm>
          <a:custGeom>
            <a:avLst/>
            <a:gdLst>
              <a:gd name="f0" fmla="val w"/>
              <a:gd name="f1" fmla="val h"/>
              <a:gd name="f2" fmla="val 0"/>
              <a:gd name="f3" fmla="val 1909234"/>
              <a:gd name="f4" fmla="val 1705448"/>
              <a:gd name="f5" fmla="val 371490"/>
              <a:gd name="f6" fmla="val 1537745"/>
              <a:gd name="f7" fmla="val 1764760"/>
              <a:gd name="f8" fmla="val 171517"/>
              <a:gd name="f9" fmla="val 444302"/>
              <a:gd name="f10" fmla="val 750831"/>
              <a:gd name="f11" fmla="val 1278051"/>
              <a:gd name="f12" fmla="val 1481837"/>
              <a:gd name="f13" fmla="val 954617"/>
              <a:gd name="f14" fmla="val 427397"/>
              <a:gd name="f15" fmla="val 144474"/>
              <a:gd name="f16" fmla="*/ f0 1 1909234"/>
              <a:gd name="f17" fmla="*/ f1 1 1705448"/>
              <a:gd name="f18" fmla="+- f4 0 f2"/>
              <a:gd name="f19" fmla="+- f3 0 f2"/>
              <a:gd name="f20" fmla="*/ f19 1 1909234"/>
              <a:gd name="f21" fmla="*/ f18 1 1705448"/>
              <a:gd name="f22" fmla="*/ f2 1 f20"/>
              <a:gd name="f23" fmla="*/ f3 1 f20"/>
              <a:gd name="f24" fmla="*/ f2 1 f21"/>
              <a:gd name="f25" fmla="*/ f4 1 f21"/>
              <a:gd name="f26" fmla="*/ f22 f16 1"/>
              <a:gd name="f27" fmla="*/ f23 f16 1"/>
              <a:gd name="f28" fmla="*/ f25 f17 1"/>
              <a:gd name="f29" fmla="*/ f24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1909234" h="1705448">
                <a:moveTo>
                  <a:pt x="f5" y="f2"/>
                </a:moveTo>
                <a:lnTo>
                  <a:pt x="f6" y="f2"/>
                </a:lnTo>
                <a:cubicBezTo>
                  <a:pt x="f7" y="f8"/>
                  <a:pt x="f3" y="f9"/>
                  <a:pt x="f3" y="f10"/>
                </a:cubicBezTo>
                <a:cubicBezTo>
                  <a:pt x="f3" y="f11"/>
                  <a:pt x="f12" y="f4"/>
                  <a:pt x="f13" y="f4"/>
                </a:cubicBezTo>
                <a:cubicBezTo>
                  <a:pt x="f14" y="f4"/>
                  <a:pt x="f2" y="f11"/>
                  <a:pt x="f2" y="f10"/>
                </a:cubicBezTo>
                <a:cubicBezTo>
                  <a:pt x="f2" y="f9"/>
                  <a:pt x="f15" y="f8"/>
                  <a:pt x="f5" y="f2"/>
                </a:cubicBezTo>
                <a:close/>
              </a:path>
            </a:pathLst>
          </a:custGeom>
          <a:solidFill>
            <a:srgbClr val="FDC61B">
              <a:alpha val="10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1" name="Oval 134"/>
          <p:cNvSpPr/>
          <p:nvPr/>
        </p:nvSpPr>
        <p:spPr>
          <a:xfrm>
            <a:off x="7494449" y="1095304"/>
            <a:ext cx="1697547" cy="1909230"/>
          </a:xfrm>
          <a:custGeom>
            <a:avLst/>
            <a:gdLst>
              <a:gd name="f0" fmla="val w"/>
              <a:gd name="f1" fmla="val h"/>
              <a:gd name="f2" fmla="val 0"/>
              <a:gd name="f3" fmla="val 1697544"/>
              <a:gd name="f4" fmla="val 1909234"/>
              <a:gd name="f5" fmla="val 954617"/>
              <a:gd name="f6" fmla="val 1256666"/>
              <a:gd name="f7" fmla="val 1525952"/>
              <a:gd name="f8" fmla="val 140283"/>
              <a:gd name="f9" fmla="val 361910"/>
              <a:gd name="f10" fmla="val 1547324"/>
              <a:gd name="f11" fmla="val 1768951"/>
              <a:gd name="f12" fmla="val 427397"/>
              <a:gd name="f13" fmla="val 1481837"/>
              <a:gd name="f14" fmla="*/ f0 1 1697544"/>
              <a:gd name="f15" fmla="*/ f1 1 1909234"/>
              <a:gd name="f16" fmla="+- f4 0 f2"/>
              <a:gd name="f17" fmla="+- f3 0 f2"/>
              <a:gd name="f18" fmla="*/ f17 1 1697544"/>
              <a:gd name="f19" fmla="*/ f16 1 1909234"/>
              <a:gd name="f20" fmla="*/ f2 1 f18"/>
              <a:gd name="f21" fmla="*/ f3 1 f18"/>
              <a:gd name="f22" fmla="*/ f2 1 f19"/>
              <a:gd name="f23" fmla="*/ f4 1 f19"/>
              <a:gd name="f24" fmla="*/ f20 f14 1"/>
              <a:gd name="f25" fmla="*/ f21 f14 1"/>
              <a:gd name="f26" fmla="*/ f23 f15 1"/>
              <a:gd name="f27" fmla="*/ f2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1697544" h="1909234">
                <a:moveTo>
                  <a:pt x="f5" y="f2"/>
                </a:moveTo>
                <a:cubicBezTo>
                  <a:pt x="f6" y="f2"/>
                  <a:pt x="f7" y="f8"/>
                  <a:pt x="f3" y="f9"/>
                </a:cubicBezTo>
                <a:lnTo>
                  <a:pt x="f3" y="f10"/>
                </a:lnTo>
                <a:cubicBezTo>
                  <a:pt x="f7" y="f11"/>
                  <a:pt x="f6" y="f4"/>
                  <a:pt x="f5" y="f4"/>
                </a:cubicBezTo>
                <a:cubicBezTo>
                  <a:pt x="f12" y="f4"/>
                  <a:pt x="f2" y="f13"/>
                  <a:pt x="f2" y="f5"/>
                </a:cubicBezTo>
                <a:cubicBezTo>
                  <a:pt x="f2" y="f12"/>
                  <a:pt x="f12" y="f2"/>
                  <a:pt x="f5" y="f2"/>
                </a:cubicBezTo>
                <a:close/>
              </a:path>
            </a:pathLst>
          </a:custGeom>
          <a:solidFill>
            <a:srgbClr val="FDC61B">
              <a:alpha val="15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2" name="Oval 135"/>
          <p:cNvSpPr/>
          <p:nvPr/>
        </p:nvSpPr>
        <p:spPr>
          <a:xfrm>
            <a:off x="8056677" y="5140345"/>
            <a:ext cx="1137193" cy="1759726"/>
          </a:xfrm>
          <a:custGeom>
            <a:avLst/>
            <a:gdLst>
              <a:gd name="f0" fmla="val w"/>
              <a:gd name="f1" fmla="val h"/>
              <a:gd name="f2" fmla="val 0"/>
              <a:gd name="f3" fmla="val 1137194"/>
              <a:gd name="f4" fmla="val 1759729"/>
              <a:gd name="f5" fmla="val 954617"/>
              <a:gd name="f6" fmla="val 1017088"/>
              <a:gd name="f7" fmla="val 1078157"/>
              <a:gd name="f8" fmla="val 6001"/>
              <a:gd name="f9" fmla="val 17897"/>
              <a:gd name="f10" fmla="val 443151"/>
              <a:gd name="f11" fmla="val 176544"/>
              <a:gd name="f12" fmla="val 1591075"/>
              <a:gd name="f13" fmla="val 1293463"/>
              <a:gd name="f14" fmla="val 427397"/>
              <a:gd name="f15" fmla="*/ f0 1 1137194"/>
              <a:gd name="f16" fmla="*/ f1 1 1759729"/>
              <a:gd name="f17" fmla="+- f4 0 f2"/>
              <a:gd name="f18" fmla="+- f3 0 f2"/>
              <a:gd name="f19" fmla="*/ f18 1 1137194"/>
              <a:gd name="f20" fmla="*/ f17 1 1759729"/>
              <a:gd name="f21" fmla="*/ f2 1 f19"/>
              <a:gd name="f22" fmla="*/ f3 1 f19"/>
              <a:gd name="f23" fmla="*/ f2 1 f20"/>
              <a:gd name="f24" fmla="*/ f4 1 f20"/>
              <a:gd name="f25" fmla="*/ f21 f15 1"/>
              <a:gd name="f26" fmla="*/ f22 f15 1"/>
              <a:gd name="f27" fmla="*/ f24 f16 1"/>
              <a:gd name="f28" fmla="*/ f23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8" r="f26" b="f27"/>
            <a:pathLst>
              <a:path w="1137194" h="1759729">
                <a:moveTo>
                  <a:pt x="f5" y="f2"/>
                </a:moveTo>
                <a:cubicBezTo>
                  <a:pt x="f6" y="f2"/>
                  <a:pt x="f7" y="f8"/>
                  <a:pt x="f3" y="f9"/>
                </a:cubicBezTo>
                <a:lnTo>
                  <a:pt x="f3" y="f4"/>
                </a:lnTo>
                <a:lnTo>
                  <a:pt x="f10" y="f4"/>
                </a:lnTo>
                <a:cubicBezTo>
                  <a:pt x="f11" y="f12"/>
                  <a:pt x="f2" y="f13"/>
                  <a:pt x="f2" y="f5"/>
                </a:cubicBezTo>
                <a:cubicBezTo>
                  <a:pt x="f2" y="f14"/>
                  <a:pt x="f14" y="f2"/>
                  <a:pt x="f5" y="f2"/>
                </a:cubicBezTo>
                <a:close/>
              </a:path>
            </a:pathLst>
          </a:custGeom>
          <a:solidFill>
            <a:srgbClr val="FDC61B">
              <a:alpha val="16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3" name="Oval 136"/>
          <p:cNvSpPr/>
          <p:nvPr/>
        </p:nvSpPr>
        <p:spPr>
          <a:xfrm>
            <a:off x="6661714" y="4362913"/>
            <a:ext cx="1909230" cy="190923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5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4" name="Oval 137"/>
          <p:cNvSpPr/>
          <p:nvPr/>
        </p:nvSpPr>
        <p:spPr>
          <a:xfrm>
            <a:off x="-69622" y="4948769"/>
            <a:ext cx="1353860" cy="1909230"/>
          </a:xfrm>
          <a:custGeom>
            <a:avLst/>
            <a:gdLst>
              <a:gd name="f0" fmla="val w"/>
              <a:gd name="f1" fmla="val h"/>
              <a:gd name="f2" fmla="val 0"/>
              <a:gd name="f3" fmla="val 1353860"/>
              <a:gd name="f4" fmla="val 1909234"/>
              <a:gd name="f5" fmla="val 399243"/>
              <a:gd name="f6" fmla="val 926463"/>
              <a:gd name="f7" fmla="val 427397"/>
              <a:gd name="f8" fmla="val 954617"/>
              <a:gd name="f9" fmla="val 1481837"/>
              <a:gd name="f10" fmla="val 256544"/>
              <a:gd name="f11" fmla="val 121158"/>
              <a:gd name="f12" fmla="val 1877924"/>
              <a:gd name="f13" fmla="val 1820890"/>
              <a:gd name="f14" fmla="val 88345"/>
              <a:gd name="f15" fmla="val 31311"/>
              <a:gd name="f16" fmla="*/ f0 1 1353860"/>
              <a:gd name="f17" fmla="*/ f1 1 1909234"/>
              <a:gd name="f18" fmla="+- f4 0 f2"/>
              <a:gd name="f19" fmla="+- f3 0 f2"/>
              <a:gd name="f20" fmla="*/ f19 1 1353860"/>
              <a:gd name="f21" fmla="*/ f18 1 1909234"/>
              <a:gd name="f22" fmla="*/ f2 1 f20"/>
              <a:gd name="f23" fmla="*/ f3 1 f20"/>
              <a:gd name="f24" fmla="*/ f2 1 f21"/>
              <a:gd name="f25" fmla="*/ f4 1 f21"/>
              <a:gd name="f26" fmla="*/ f22 f16 1"/>
              <a:gd name="f27" fmla="*/ f23 f16 1"/>
              <a:gd name="f28" fmla="*/ f25 f17 1"/>
              <a:gd name="f29" fmla="*/ f24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1353860" h="1909234">
                <a:moveTo>
                  <a:pt x="f5" y="f2"/>
                </a:moveTo>
                <a:cubicBezTo>
                  <a:pt x="f6" y="f2"/>
                  <a:pt x="f3" y="f7"/>
                  <a:pt x="f3" y="f8"/>
                </a:cubicBezTo>
                <a:cubicBezTo>
                  <a:pt x="f3" y="f9"/>
                  <a:pt x="f6" y="f4"/>
                  <a:pt x="f5" y="f4"/>
                </a:cubicBezTo>
                <a:cubicBezTo>
                  <a:pt x="f10" y="f4"/>
                  <a:pt x="f11" y="f12"/>
                  <a:pt x="f2" y="f13"/>
                </a:cubicBezTo>
                <a:lnTo>
                  <a:pt x="f2" y="f14"/>
                </a:lnTo>
                <a:cubicBezTo>
                  <a:pt x="f11" y="f15"/>
                  <a:pt x="f10" y="f2"/>
                  <a:pt x="f5" y="f2"/>
                </a:cubicBezTo>
                <a:close/>
              </a:path>
            </a:pathLst>
          </a:custGeom>
          <a:solidFill>
            <a:srgbClr val="FDC61B">
              <a:alpha val="16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5" name="Oval 138"/>
          <p:cNvSpPr/>
          <p:nvPr/>
        </p:nvSpPr>
        <p:spPr>
          <a:xfrm>
            <a:off x="708467" y="4790340"/>
            <a:ext cx="1909230" cy="190923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8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6" name="Oval 139"/>
          <p:cNvSpPr/>
          <p:nvPr/>
        </p:nvSpPr>
        <p:spPr>
          <a:xfrm>
            <a:off x="6117500" y="783988"/>
            <a:ext cx="1909230" cy="190923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15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7" name="Oval 140"/>
          <p:cNvSpPr/>
          <p:nvPr/>
        </p:nvSpPr>
        <p:spPr>
          <a:xfrm>
            <a:off x="6459056" y="5140345"/>
            <a:ext cx="1909230" cy="190923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10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8" name="Oval 117"/>
          <p:cNvSpPr/>
          <p:nvPr/>
        </p:nvSpPr>
        <p:spPr>
          <a:xfrm>
            <a:off x="8398206" y="597862"/>
            <a:ext cx="793790" cy="1252920"/>
          </a:xfrm>
          <a:custGeom>
            <a:avLst/>
            <a:gdLst>
              <a:gd name="f0" fmla="val w"/>
              <a:gd name="f1" fmla="val h"/>
              <a:gd name="f2" fmla="val 0"/>
              <a:gd name="f3" fmla="val 793794"/>
              <a:gd name="f4" fmla="val 1252918"/>
              <a:gd name="f5" fmla="val 626459"/>
              <a:gd name="f6" fmla="val 684682"/>
              <a:gd name="f7" fmla="val 741049"/>
              <a:gd name="f8" fmla="val 7943"/>
              <a:gd name="f9" fmla="val 25480"/>
              <a:gd name="f10" fmla="val 1227438"/>
              <a:gd name="f11" fmla="val 1244975"/>
              <a:gd name="f12" fmla="val 280475"/>
              <a:gd name="f13" fmla="val 972443"/>
              <a:gd name="f14" fmla="*/ f0 1 793794"/>
              <a:gd name="f15" fmla="*/ f1 1 1252918"/>
              <a:gd name="f16" fmla="+- f4 0 f2"/>
              <a:gd name="f17" fmla="+- f3 0 f2"/>
              <a:gd name="f18" fmla="*/ f17 1 793794"/>
              <a:gd name="f19" fmla="*/ f16 1 1252918"/>
              <a:gd name="f20" fmla="*/ f2 1 f18"/>
              <a:gd name="f21" fmla="*/ f3 1 f18"/>
              <a:gd name="f22" fmla="*/ f2 1 f19"/>
              <a:gd name="f23" fmla="*/ f4 1 f19"/>
              <a:gd name="f24" fmla="*/ f20 f14 1"/>
              <a:gd name="f25" fmla="*/ f21 f14 1"/>
              <a:gd name="f26" fmla="*/ f23 f15 1"/>
              <a:gd name="f27" fmla="*/ f2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793794" h="1252918">
                <a:moveTo>
                  <a:pt x="f5" y="f2"/>
                </a:moveTo>
                <a:cubicBezTo>
                  <a:pt x="f6" y="f2"/>
                  <a:pt x="f7" y="f8"/>
                  <a:pt x="f3" y="f9"/>
                </a:cubicBezTo>
                <a:lnTo>
                  <a:pt x="f3" y="f10"/>
                </a:lnTo>
                <a:cubicBezTo>
                  <a:pt x="f7" y="f11"/>
                  <a:pt x="f6" y="f4"/>
                  <a:pt x="f5" y="f4"/>
                </a:cubicBezTo>
                <a:cubicBezTo>
                  <a:pt x="f12" y="f4"/>
                  <a:pt x="f2" y="f13"/>
                  <a:pt x="f2" y="f5"/>
                </a:cubicBezTo>
                <a:cubicBezTo>
                  <a:pt x="f2" y="f12"/>
                  <a:pt x="f12" y="f2"/>
                  <a:pt x="f5" y="f2"/>
                </a:cubicBezTo>
                <a:close/>
              </a:path>
            </a:pathLst>
          </a:custGeom>
          <a:solidFill>
            <a:srgbClr val="FDC61B">
              <a:alpha val="10000"/>
            </a:srgbClr>
          </a:solidFill>
          <a:ln w="177795">
            <a:solidFill>
              <a:srgbClr val="FEEBAE">
                <a:alpha val="6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9" name="Oval 118"/>
          <p:cNvSpPr/>
          <p:nvPr/>
        </p:nvSpPr>
        <p:spPr>
          <a:xfrm>
            <a:off x="6350096" y="206508"/>
            <a:ext cx="1041273" cy="104127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10000"/>
            </a:srgbClr>
          </a:solidFill>
          <a:ln w="177795">
            <a:solidFill>
              <a:srgbClr val="FEEBAE">
                <a:alpha val="6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0" name="Oval 119"/>
          <p:cNvSpPr/>
          <p:nvPr/>
        </p:nvSpPr>
        <p:spPr>
          <a:xfrm>
            <a:off x="6872127" y="1450640"/>
            <a:ext cx="1218255" cy="121825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10000"/>
            </a:srgbClr>
          </a:solidFill>
          <a:ln w="177795">
            <a:solidFill>
              <a:srgbClr val="FEEBAE">
                <a:alpha val="6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1" name="Oval 120"/>
          <p:cNvSpPr/>
          <p:nvPr/>
        </p:nvSpPr>
        <p:spPr>
          <a:xfrm>
            <a:off x="7219069" y="2049929"/>
            <a:ext cx="1041273" cy="104127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10000"/>
            </a:srgbClr>
          </a:solidFill>
          <a:ln w="177795">
            <a:solidFill>
              <a:srgbClr val="FEEBAE">
                <a:alpha val="6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2" name="Oval 121"/>
          <p:cNvSpPr/>
          <p:nvPr/>
        </p:nvSpPr>
        <p:spPr>
          <a:xfrm>
            <a:off x="7749411" y="2661635"/>
            <a:ext cx="721306" cy="72130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10000"/>
            </a:srgbClr>
          </a:solidFill>
          <a:ln w="177795">
            <a:solidFill>
              <a:srgbClr val="FEEBAE">
                <a:alpha val="6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3" name="Oval 122"/>
          <p:cNvSpPr/>
          <p:nvPr/>
        </p:nvSpPr>
        <p:spPr>
          <a:xfrm>
            <a:off x="685050" y="-100977"/>
            <a:ext cx="1193676" cy="697815"/>
          </a:xfrm>
          <a:custGeom>
            <a:avLst/>
            <a:gdLst>
              <a:gd name="f0" fmla="val w"/>
              <a:gd name="f1" fmla="val h"/>
              <a:gd name="f2" fmla="val 0"/>
              <a:gd name="f3" fmla="val 1193676"/>
              <a:gd name="f4" fmla="val 697815"/>
              <a:gd name="f5" fmla="val 10179"/>
              <a:gd name="f6" fmla="val 1183497"/>
              <a:gd name="f7" fmla="val 1190746"/>
              <a:gd name="f8" fmla="val 32633"/>
              <a:gd name="f9" fmla="val 66463"/>
              <a:gd name="f10" fmla="val 100977"/>
              <a:gd name="f11" fmla="val 430602"/>
              <a:gd name="f12" fmla="val 926463"/>
              <a:gd name="f13" fmla="val 596838"/>
              <a:gd name="f14" fmla="val 267213"/>
              <a:gd name="f15" fmla="*/ f0 1 1193676"/>
              <a:gd name="f16" fmla="*/ f1 1 697815"/>
              <a:gd name="f17" fmla="+- f4 0 f2"/>
              <a:gd name="f18" fmla="+- f3 0 f2"/>
              <a:gd name="f19" fmla="*/ f18 1 1193676"/>
              <a:gd name="f20" fmla="*/ f17 1 697815"/>
              <a:gd name="f21" fmla="*/ f2 1 f19"/>
              <a:gd name="f22" fmla="*/ f3 1 f19"/>
              <a:gd name="f23" fmla="*/ f2 1 f20"/>
              <a:gd name="f24" fmla="*/ f4 1 f20"/>
              <a:gd name="f25" fmla="*/ f21 f15 1"/>
              <a:gd name="f26" fmla="*/ f22 f15 1"/>
              <a:gd name="f27" fmla="*/ f24 f16 1"/>
              <a:gd name="f28" fmla="*/ f23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8" r="f26" b="f27"/>
            <a:pathLst>
              <a:path w="1193676" h="697815">
                <a:moveTo>
                  <a:pt x="f5" y="f2"/>
                </a:moveTo>
                <a:lnTo>
                  <a:pt x="f6" y="f2"/>
                </a:lnTo>
                <a:cubicBezTo>
                  <a:pt x="f7" y="f8"/>
                  <a:pt x="f3" y="f9"/>
                  <a:pt x="f3" y="f10"/>
                </a:cubicBezTo>
                <a:cubicBezTo>
                  <a:pt x="f3" y="f11"/>
                  <a:pt x="f12" y="f4"/>
                  <a:pt x="f13" y="f4"/>
                </a:cubicBezTo>
                <a:cubicBezTo>
                  <a:pt x="f14" y="f4"/>
                  <a:pt x="f2" y="f11"/>
                  <a:pt x="f2" y="f10"/>
                </a:cubicBezTo>
                <a:close/>
              </a:path>
            </a:pathLst>
          </a:custGeom>
          <a:solidFill>
            <a:srgbClr val="FDC61B">
              <a:alpha val="10000"/>
            </a:srgbClr>
          </a:solidFill>
          <a:ln w="177795">
            <a:solidFill>
              <a:srgbClr val="FEEBAE">
                <a:alpha val="6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4" name="Oval 123"/>
          <p:cNvSpPr/>
          <p:nvPr/>
        </p:nvSpPr>
        <p:spPr>
          <a:xfrm>
            <a:off x="1502633" y="-100977"/>
            <a:ext cx="1029029" cy="459888"/>
          </a:xfrm>
          <a:custGeom>
            <a:avLst/>
            <a:gdLst>
              <a:gd name="f0" fmla="val w"/>
              <a:gd name="f1" fmla="val h"/>
              <a:gd name="f2" fmla="val 0"/>
              <a:gd name="f3" fmla="val 1029028"/>
              <a:gd name="f4" fmla="val 459889"/>
              <a:gd name="f5" fmla="val 1001386"/>
              <a:gd name="f6" fmla="val 259074"/>
              <a:gd name="f7" fmla="val 781401"/>
              <a:gd name="f8" fmla="val 514514"/>
              <a:gd name="f9" fmla="val 247627"/>
              <a:gd name="f10" fmla="val 27642"/>
              <a:gd name="f11" fmla="*/ f0 1 1029028"/>
              <a:gd name="f12" fmla="*/ f1 1 459889"/>
              <a:gd name="f13" fmla="+- f4 0 f2"/>
              <a:gd name="f14" fmla="+- f3 0 f2"/>
              <a:gd name="f15" fmla="*/ f14 1 1029028"/>
              <a:gd name="f16" fmla="*/ f13 1 459889"/>
              <a:gd name="f17" fmla="*/ f2 1 f15"/>
              <a:gd name="f18" fmla="*/ f3 1 f15"/>
              <a:gd name="f19" fmla="*/ f2 1 f16"/>
              <a:gd name="f20" fmla="*/ f4 1 f16"/>
              <a:gd name="f21" fmla="*/ f17 f11 1"/>
              <a:gd name="f22" fmla="*/ f18 f11 1"/>
              <a:gd name="f23" fmla="*/ f20 f12 1"/>
              <a:gd name="f24" fmla="*/ f19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" t="f24" r="f22" b="f23"/>
            <a:pathLst>
              <a:path w="1029028" h="459889">
                <a:moveTo>
                  <a:pt x="f2" y="f2"/>
                </a:moveTo>
                <a:lnTo>
                  <a:pt x="f3" y="f2"/>
                </a:lnTo>
                <a:cubicBezTo>
                  <a:pt x="f5" y="f6"/>
                  <a:pt x="f7" y="f4"/>
                  <a:pt x="f8" y="f4"/>
                </a:cubicBezTo>
                <a:cubicBezTo>
                  <a:pt x="f9" y="f4"/>
                  <a:pt x="f10" y="f6"/>
                  <a:pt x="f2" y="f2"/>
                </a:cubicBezTo>
                <a:close/>
              </a:path>
            </a:pathLst>
          </a:custGeom>
          <a:solidFill>
            <a:srgbClr val="FDC61B">
              <a:alpha val="10000"/>
            </a:srgbClr>
          </a:solidFill>
          <a:ln w="177795">
            <a:solidFill>
              <a:srgbClr val="FEEBAE">
                <a:alpha val="6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5" name="Oval 124"/>
          <p:cNvSpPr/>
          <p:nvPr/>
        </p:nvSpPr>
        <p:spPr>
          <a:xfrm>
            <a:off x="-69622" y="-100977"/>
            <a:ext cx="590263" cy="612291"/>
          </a:xfrm>
          <a:custGeom>
            <a:avLst/>
            <a:gdLst>
              <a:gd name="f0" fmla="val w"/>
              <a:gd name="f1" fmla="val h"/>
              <a:gd name="f2" fmla="val 0"/>
              <a:gd name="f3" fmla="val 590263"/>
              <a:gd name="f4" fmla="val 612289"/>
              <a:gd name="f5" fmla="val 581024"/>
              <a:gd name="f6" fmla="val 587493"/>
              <a:gd name="f7" fmla="val 29611"/>
              <a:gd name="f8" fmla="val 60308"/>
              <a:gd name="f9" fmla="val 91651"/>
              <a:gd name="f10" fmla="val 379191"/>
              <a:gd name="f11" fmla="val 357165"/>
              <a:gd name="f12" fmla="val 69625"/>
              <a:gd name="f13" fmla="val 605270"/>
              <a:gd name="f14" fmla="*/ f0 1 590263"/>
              <a:gd name="f15" fmla="*/ f1 1 612289"/>
              <a:gd name="f16" fmla="+- f4 0 f2"/>
              <a:gd name="f17" fmla="+- f3 0 f2"/>
              <a:gd name="f18" fmla="*/ f17 1 590263"/>
              <a:gd name="f19" fmla="*/ f16 1 612289"/>
              <a:gd name="f20" fmla="*/ f2 1 f18"/>
              <a:gd name="f21" fmla="*/ f3 1 f18"/>
              <a:gd name="f22" fmla="*/ f2 1 f19"/>
              <a:gd name="f23" fmla="*/ f4 1 f19"/>
              <a:gd name="f24" fmla="*/ f20 f14 1"/>
              <a:gd name="f25" fmla="*/ f21 f14 1"/>
              <a:gd name="f26" fmla="*/ f23 f15 1"/>
              <a:gd name="f27" fmla="*/ f2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590263" h="612289">
                <a:moveTo>
                  <a:pt x="f2" y="f2"/>
                </a:moveTo>
                <a:lnTo>
                  <a:pt x="f5" y="f2"/>
                </a:lnTo>
                <a:cubicBezTo>
                  <a:pt x="f6" y="f7"/>
                  <a:pt x="f3" y="f8"/>
                  <a:pt x="f3" y="f9"/>
                </a:cubicBezTo>
                <a:cubicBezTo>
                  <a:pt x="f3" y="f10"/>
                  <a:pt x="f11" y="f4"/>
                  <a:pt x="f12" y="f4"/>
                </a:cubicBezTo>
                <a:lnTo>
                  <a:pt x="f2" y="f13"/>
                </a:lnTo>
                <a:close/>
              </a:path>
            </a:pathLst>
          </a:custGeom>
          <a:solidFill>
            <a:srgbClr val="FDC61B">
              <a:alpha val="10000"/>
            </a:srgbClr>
          </a:solidFill>
          <a:ln w="177795">
            <a:solidFill>
              <a:srgbClr val="FEEBAE">
                <a:alpha val="6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6" name="Oval 125"/>
          <p:cNvSpPr/>
          <p:nvPr/>
        </p:nvSpPr>
        <p:spPr>
          <a:xfrm>
            <a:off x="277428" y="4321783"/>
            <a:ext cx="1396883" cy="13968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6000"/>
            </a:srgbClr>
          </a:solidFill>
          <a:ln w="177795">
            <a:solidFill>
              <a:srgbClr val="FEEBAE">
                <a:alpha val="4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7" name="Oval 126"/>
          <p:cNvSpPr/>
          <p:nvPr/>
        </p:nvSpPr>
        <p:spPr>
          <a:xfrm>
            <a:off x="5792129" y="6489963"/>
            <a:ext cx="1115942" cy="443767"/>
          </a:xfrm>
          <a:custGeom>
            <a:avLst/>
            <a:gdLst>
              <a:gd name="f0" fmla="val w"/>
              <a:gd name="f1" fmla="val h"/>
              <a:gd name="f2" fmla="val 0"/>
              <a:gd name="f3" fmla="val 1115939"/>
              <a:gd name="f4" fmla="val 443769"/>
              <a:gd name="f5" fmla="val 557969"/>
              <a:gd name="f6" fmla="val 830120"/>
              <a:gd name="f7" fmla="val 1058049"/>
              <a:gd name="f8" fmla="val 189335"/>
              <a:gd name="f9" fmla="val 57889"/>
              <a:gd name="f10" fmla="val 285818"/>
              <a:gd name="f11" fmla="*/ f0 1 1115939"/>
              <a:gd name="f12" fmla="*/ f1 1 443769"/>
              <a:gd name="f13" fmla="+- f4 0 f2"/>
              <a:gd name="f14" fmla="+- f3 0 f2"/>
              <a:gd name="f15" fmla="*/ f14 1 1115939"/>
              <a:gd name="f16" fmla="*/ f13 1 443769"/>
              <a:gd name="f17" fmla="*/ f2 1 f15"/>
              <a:gd name="f18" fmla="*/ f3 1 f15"/>
              <a:gd name="f19" fmla="*/ f2 1 f16"/>
              <a:gd name="f20" fmla="*/ f4 1 f16"/>
              <a:gd name="f21" fmla="*/ f17 f11 1"/>
              <a:gd name="f22" fmla="*/ f18 f11 1"/>
              <a:gd name="f23" fmla="*/ f20 f12 1"/>
              <a:gd name="f24" fmla="*/ f19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" t="f24" r="f22" b="f23"/>
            <a:pathLst>
              <a:path w="1115939" h="443769">
                <a:moveTo>
                  <a:pt x="f5" y="f2"/>
                </a:moveTo>
                <a:cubicBezTo>
                  <a:pt x="f6" y="f2"/>
                  <a:pt x="f7" y="f8"/>
                  <a:pt x="f3" y="f4"/>
                </a:cubicBezTo>
                <a:lnTo>
                  <a:pt x="f2" y="f4"/>
                </a:lnTo>
                <a:cubicBezTo>
                  <a:pt x="f9" y="f8"/>
                  <a:pt x="f10" y="f2"/>
                  <a:pt x="f5" y="f2"/>
                </a:cubicBezTo>
                <a:close/>
              </a:path>
            </a:pathLst>
          </a:custGeom>
          <a:solidFill>
            <a:srgbClr val="FDC61B">
              <a:alpha val="6000"/>
            </a:srgbClr>
          </a:solidFill>
          <a:ln w="177795">
            <a:solidFill>
              <a:srgbClr val="FEEBAE">
                <a:alpha val="4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8" name="Oval 127"/>
          <p:cNvSpPr/>
          <p:nvPr/>
        </p:nvSpPr>
        <p:spPr>
          <a:xfrm>
            <a:off x="6127997" y="6408837"/>
            <a:ext cx="1237018" cy="524893"/>
          </a:xfrm>
          <a:custGeom>
            <a:avLst/>
            <a:gdLst>
              <a:gd name="f0" fmla="val w"/>
              <a:gd name="f1" fmla="val h"/>
              <a:gd name="f2" fmla="val 0"/>
              <a:gd name="f3" fmla="val 1237019"/>
              <a:gd name="f4" fmla="val 524894"/>
              <a:gd name="f5" fmla="val 618509"/>
              <a:gd name="f6" fmla="val 930325"/>
              <a:gd name="f7" fmla="val 1189147"/>
              <a:gd name="f8" fmla="val 226891"/>
              <a:gd name="f9" fmla="val 47872"/>
              <a:gd name="f10" fmla="val 306694"/>
              <a:gd name="f11" fmla="*/ f0 1 1237019"/>
              <a:gd name="f12" fmla="*/ f1 1 524894"/>
              <a:gd name="f13" fmla="+- f4 0 f2"/>
              <a:gd name="f14" fmla="+- f3 0 f2"/>
              <a:gd name="f15" fmla="*/ f14 1 1237019"/>
              <a:gd name="f16" fmla="*/ f13 1 524894"/>
              <a:gd name="f17" fmla="*/ f2 1 f15"/>
              <a:gd name="f18" fmla="*/ f3 1 f15"/>
              <a:gd name="f19" fmla="*/ f2 1 f16"/>
              <a:gd name="f20" fmla="*/ f4 1 f16"/>
              <a:gd name="f21" fmla="*/ f17 f11 1"/>
              <a:gd name="f22" fmla="*/ f18 f11 1"/>
              <a:gd name="f23" fmla="*/ f20 f12 1"/>
              <a:gd name="f24" fmla="*/ f19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" t="f24" r="f22" b="f23"/>
            <a:pathLst>
              <a:path w="1237019" h="524894">
                <a:moveTo>
                  <a:pt x="f5" y="f2"/>
                </a:moveTo>
                <a:cubicBezTo>
                  <a:pt x="f6" y="f2"/>
                  <a:pt x="f7" y="f8"/>
                  <a:pt x="f3" y="f4"/>
                </a:cubicBezTo>
                <a:lnTo>
                  <a:pt x="f2" y="f4"/>
                </a:lnTo>
                <a:cubicBezTo>
                  <a:pt x="f9" y="f8"/>
                  <a:pt x="f10" y="f2"/>
                  <a:pt x="f5" y="f2"/>
                </a:cubicBezTo>
                <a:close/>
              </a:path>
            </a:pathLst>
          </a:custGeom>
          <a:solidFill>
            <a:srgbClr val="FDC61B">
              <a:alpha val="6000"/>
            </a:srgbClr>
          </a:solidFill>
          <a:ln w="177795">
            <a:solidFill>
              <a:srgbClr val="FEEBAE">
                <a:alpha val="4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9" name="Oval 128"/>
          <p:cNvSpPr/>
          <p:nvPr/>
        </p:nvSpPr>
        <p:spPr>
          <a:xfrm>
            <a:off x="7577651" y="6408837"/>
            <a:ext cx="1211406" cy="524893"/>
          </a:xfrm>
          <a:custGeom>
            <a:avLst/>
            <a:gdLst>
              <a:gd name="f0" fmla="val w"/>
              <a:gd name="f1" fmla="val h"/>
              <a:gd name="f2" fmla="val 0"/>
              <a:gd name="f3" fmla="val 1211408"/>
              <a:gd name="f4" fmla="val 524893"/>
              <a:gd name="f5" fmla="val 605704"/>
              <a:gd name="f6" fmla="val 914574"/>
              <a:gd name="f7" fmla="val 1170243"/>
              <a:gd name="f8" fmla="val 227782"/>
              <a:gd name="f9" fmla="val 41165"/>
              <a:gd name="f10" fmla="val 296834"/>
              <a:gd name="f11" fmla="*/ f0 1 1211408"/>
              <a:gd name="f12" fmla="*/ f1 1 524893"/>
              <a:gd name="f13" fmla="+- f4 0 f2"/>
              <a:gd name="f14" fmla="+- f3 0 f2"/>
              <a:gd name="f15" fmla="*/ f14 1 1211408"/>
              <a:gd name="f16" fmla="*/ f13 1 524893"/>
              <a:gd name="f17" fmla="*/ f2 1 f15"/>
              <a:gd name="f18" fmla="*/ f3 1 f15"/>
              <a:gd name="f19" fmla="*/ f2 1 f16"/>
              <a:gd name="f20" fmla="*/ f4 1 f16"/>
              <a:gd name="f21" fmla="*/ f17 f11 1"/>
              <a:gd name="f22" fmla="*/ f18 f11 1"/>
              <a:gd name="f23" fmla="*/ f20 f12 1"/>
              <a:gd name="f24" fmla="*/ f19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" t="f24" r="f22" b="f23"/>
            <a:pathLst>
              <a:path w="1211408" h="524893">
                <a:moveTo>
                  <a:pt x="f5" y="f2"/>
                </a:moveTo>
                <a:cubicBezTo>
                  <a:pt x="f6" y="f2"/>
                  <a:pt x="f7" y="f8"/>
                  <a:pt x="f3" y="f4"/>
                </a:cubicBezTo>
                <a:lnTo>
                  <a:pt x="f2" y="f4"/>
                </a:lnTo>
                <a:cubicBezTo>
                  <a:pt x="f9" y="f8"/>
                  <a:pt x="f10" y="f2"/>
                  <a:pt x="f5" y="f2"/>
                </a:cubicBezTo>
                <a:close/>
              </a:path>
            </a:pathLst>
          </a:custGeom>
          <a:solidFill>
            <a:srgbClr val="FDC61B">
              <a:alpha val="6000"/>
            </a:srgbClr>
          </a:solidFill>
          <a:ln w="177795">
            <a:solidFill>
              <a:srgbClr val="FEEBAE">
                <a:alpha val="4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0" name="Oval 96"/>
          <p:cNvSpPr/>
          <p:nvPr/>
        </p:nvSpPr>
        <p:spPr>
          <a:xfrm>
            <a:off x="11073" y="4941984"/>
            <a:ext cx="611230" cy="61123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12701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1" name="Oval 97"/>
          <p:cNvSpPr/>
          <p:nvPr/>
        </p:nvSpPr>
        <p:spPr>
          <a:xfrm>
            <a:off x="-69622" y="6172565"/>
            <a:ext cx="778099" cy="750320"/>
          </a:xfrm>
          <a:custGeom>
            <a:avLst/>
            <a:gdLst>
              <a:gd name="f0" fmla="val w"/>
              <a:gd name="f1" fmla="val h"/>
              <a:gd name="f2" fmla="val 0"/>
              <a:gd name="f3" fmla="val 778097"/>
              <a:gd name="f4" fmla="val 750322"/>
              <a:gd name="f5" fmla="val 261411"/>
              <a:gd name="f6" fmla="val 546769"/>
              <a:gd name="f7" fmla="val 231328"/>
              <a:gd name="f8" fmla="val 516686"/>
              <a:gd name="f9" fmla="val 601179"/>
              <a:gd name="f10" fmla="val 757816"/>
              <a:gd name="f11" fmla="val 680934"/>
              <a:gd name="f12" fmla="val 719843"/>
              <a:gd name="f13" fmla="val 73330"/>
              <a:gd name="f14" fmla="val 75863"/>
              <a:gd name="f15" fmla="val 26083"/>
              <a:gd name="f16" fmla="val 165591"/>
              <a:gd name="f17" fmla="*/ f0 1 778097"/>
              <a:gd name="f18" fmla="*/ f1 1 750322"/>
              <a:gd name="f19" fmla="+- f4 0 f2"/>
              <a:gd name="f20" fmla="+- f3 0 f2"/>
              <a:gd name="f21" fmla="*/ f20 1 778097"/>
              <a:gd name="f22" fmla="*/ f19 1 750322"/>
              <a:gd name="f23" fmla="*/ f2 1 f21"/>
              <a:gd name="f24" fmla="*/ f3 1 f21"/>
              <a:gd name="f25" fmla="*/ f2 1 f22"/>
              <a:gd name="f26" fmla="*/ f4 1 f22"/>
              <a:gd name="f27" fmla="*/ f23 f17 1"/>
              <a:gd name="f28" fmla="*/ f24 f17 1"/>
              <a:gd name="f29" fmla="*/ f26 f18 1"/>
              <a:gd name="f30" fmla="*/ f2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0" r="f28" b="f29"/>
            <a:pathLst>
              <a:path w="778097" h="750322">
                <a:moveTo>
                  <a:pt x="f5" y="f2"/>
                </a:moveTo>
                <a:cubicBezTo>
                  <a:pt x="f6" y="f2"/>
                  <a:pt x="f3" y="f7"/>
                  <a:pt x="f3" y="f8"/>
                </a:cubicBezTo>
                <a:cubicBezTo>
                  <a:pt x="f3" y="f9"/>
                  <a:pt x="f10" y="f11"/>
                  <a:pt x="f12" y="f4"/>
                </a:cubicBezTo>
                <a:lnTo>
                  <a:pt x="f2" y="f4"/>
                </a:lnTo>
                <a:lnTo>
                  <a:pt x="f2" y="f13"/>
                </a:lnTo>
                <a:cubicBezTo>
                  <a:pt x="f14" y="f15"/>
                  <a:pt x="f16" y="f2"/>
                  <a:pt x="f5" y="f2"/>
                </a:cubicBezTo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2" name="Oval 98"/>
          <p:cNvSpPr/>
          <p:nvPr/>
        </p:nvSpPr>
        <p:spPr>
          <a:xfrm>
            <a:off x="-69622" y="5158578"/>
            <a:ext cx="563526" cy="897556"/>
          </a:xfrm>
          <a:custGeom>
            <a:avLst/>
            <a:gdLst>
              <a:gd name="f0" fmla="val w"/>
              <a:gd name="f1" fmla="val h"/>
              <a:gd name="f2" fmla="val 0"/>
              <a:gd name="f3" fmla="val 563524"/>
              <a:gd name="f4" fmla="val 897560"/>
              <a:gd name="f5" fmla="val 114744"/>
              <a:gd name="f6" fmla="val 362598"/>
              <a:gd name="f7" fmla="val 200926"/>
              <a:gd name="f8" fmla="val 448780"/>
              <a:gd name="f9" fmla="val 696634"/>
              <a:gd name="f10" fmla="val 74918"/>
              <a:gd name="f11" fmla="val 36304"/>
              <a:gd name="f12" fmla="val 892373"/>
              <a:gd name="f13" fmla="val 880900"/>
              <a:gd name="f14" fmla="val 16661"/>
              <a:gd name="f15" fmla="val 5188"/>
              <a:gd name="f16" fmla="*/ f0 1 563524"/>
              <a:gd name="f17" fmla="*/ f1 1 897560"/>
              <a:gd name="f18" fmla="+- f4 0 f2"/>
              <a:gd name="f19" fmla="+- f3 0 f2"/>
              <a:gd name="f20" fmla="*/ f19 1 563524"/>
              <a:gd name="f21" fmla="*/ f18 1 897560"/>
              <a:gd name="f22" fmla="*/ f2 1 f20"/>
              <a:gd name="f23" fmla="*/ f3 1 f20"/>
              <a:gd name="f24" fmla="*/ f2 1 f21"/>
              <a:gd name="f25" fmla="*/ f4 1 f21"/>
              <a:gd name="f26" fmla="*/ f22 f16 1"/>
              <a:gd name="f27" fmla="*/ f23 f16 1"/>
              <a:gd name="f28" fmla="*/ f25 f17 1"/>
              <a:gd name="f29" fmla="*/ f24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563524" h="897560">
                <a:moveTo>
                  <a:pt x="f5" y="f2"/>
                </a:moveTo>
                <a:cubicBezTo>
                  <a:pt x="f6" y="f2"/>
                  <a:pt x="f3" y="f7"/>
                  <a:pt x="f3" y="f8"/>
                </a:cubicBezTo>
                <a:cubicBezTo>
                  <a:pt x="f3" y="f9"/>
                  <a:pt x="f6" y="f4"/>
                  <a:pt x="f5" y="f4"/>
                </a:cubicBezTo>
                <a:cubicBezTo>
                  <a:pt x="f10" y="f4"/>
                  <a:pt x="f11" y="f12"/>
                  <a:pt x="f2" y="f13"/>
                </a:cubicBezTo>
                <a:lnTo>
                  <a:pt x="f2" y="f14"/>
                </a:lnTo>
                <a:cubicBezTo>
                  <a:pt x="f11" y="f15"/>
                  <a:pt x="f10" y="f2"/>
                  <a:pt x="f5" y="f2"/>
                </a:cubicBezTo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3" name="Oval 99"/>
          <p:cNvSpPr/>
          <p:nvPr/>
        </p:nvSpPr>
        <p:spPr>
          <a:xfrm>
            <a:off x="-25758" y="482382"/>
            <a:ext cx="598419" cy="905704"/>
          </a:xfrm>
          <a:custGeom>
            <a:avLst/>
            <a:gdLst>
              <a:gd name="f0" fmla="val w"/>
              <a:gd name="f1" fmla="val h"/>
              <a:gd name="f2" fmla="val 0"/>
              <a:gd name="f3" fmla="val 598416"/>
              <a:gd name="f4" fmla="val 905704"/>
              <a:gd name="f5" fmla="val 145564"/>
              <a:gd name="f6" fmla="val 395667"/>
              <a:gd name="f7" fmla="val 202749"/>
              <a:gd name="f8" fmla="val 452852"/>
              <a:gd name="f9" fmla="val 702955"/>
              <a:gd name="f10" fmla="val 94398"/>
              <a:gd name="f11" fmla="val 45214"/>
              <a:gd name="f12" fmla="val 897218"/>
              <a:gd name="f13" fmla="val 879648"/>
              <a:gd name="f14" fmla="val 26056"/>
              <a:gd name="f15" fmla="val 8486"/>
              <a:gd name="f16" fmla="*/ f0 1 598416"/>
              <a:gd name="f17" fmla="*/ f1 1 905704"/>
              <a:gd name="f18" fmla="+- f4 0 f2"/>
              <a:gd name="f19" fmla="+- f3 0 f2"/>
              <a:gd name="f20" fmla="*/ f19 1 598416"/>
              <a:gd name="f21" fmla="*/ f18 1 905704"/>
              <a:gd name="f22" fmla="*/ f2 1 f20"/>
              <a:gd name="f23" fmla="*/ f3 1 f20"/>
              <a:gd name="f24" fmla="*/ f2 1 f21"/>
              <a:gd name="f25" fmla="*/ f4 1 f21"/>
              <a:gd name="f26" fmla="*/ f22 f16 1"/>
              <a:gd name="f27" fmla="*/ f23 f16 1"/>
              <a:gd name="f28" fmla="*/ f25 f17 1"/>
              <a:gd name="f29" fmla="*/ f24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598416" h="905704">
                <a:moveTo>
                  <a:pt x="f5" y="f2"/>
                </a:moveTo>
                <a:cubicBezTo>
                  <a:pt x="f6" y="f2"/>
                  <a:pt x="f3" y="f7"/>
                  <a:pt x="f3" y="f8"/>
                </a:cubicBezTo>
                <a:cubicBezTo>
                  <a:pt x="f3" y="f9"/>
                  <a:pt x="f6" y="f4"/>
                  <a:pt x="f5" y="f4"/>
                </a:cubicBezTo>
                <a:cubicBezTo>
                  <a:pt x="f10" y="f4"/>
                  <a:pt x="f11" y="f12"/>
                  <a:pt x="f2" y="f13"/>
                </a:cubicBezTo>
                <a:lnTo>
                  <a:pt x="f2" y="f14"/>
                </a:lnTo>
                <a:cubicBezTo>
                  <a:pt x="f11" y="f15"/>
                  <a:pt x="f10" y="f2"/>
                  <a:pt x="f5" y="f2"/>
                </a:cubicBezTo>
                <a:close/>
              </a:path>
            </a:pathLst>
          </a:custGeom>
          <a:solidFill>
            <a:srgbClr val="FFE281">
              <a:alpha val="5000"/>
            </a:srgbClr>
          </a:solidFill>
          <a:ln w="12701">
            <a:solidFill>
              <a:srgbClr val="FFE281">
                <a:alpha val="3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4" name="Oval 100"/>
          <p:cNvSpPr/>
          <p:nvPr/>
        </p:nvSpPr>
        <p:spPr>
          <a:xfrm>
            <a:off x="474207" y="836794"/>
            <a:ext cx="910815" cy="91081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3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5" name="Oval 101"/>
          <p:cNvSpPr/>
          <p:nvPr/>
        </p:nvSpPr>
        <p:spPr>
          <a:xfrm>
            <a:off x="319226" y="1452259"/>
            <a:ext cx="772997" cy="772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3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6" name="Oval 102"/>
          <p:cNvSpPr/>
          <p:nvPr/>
        </p:nvSpPr>
        <p:spPr>
          <a:xfrm>
            <a:off x="371255" y="1886983"/>
            <a:ext cx="610362" cy="61036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12701">
            <a:solidFill>
              <a:srgbClr val="FFE281">
                <a:alpha val="3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7" name="Oval 103"/>
          <p:cNvSpPr/>
          <p:nvPr/>
        </p:nvSpPr>
        <p:spPr>
          <a:xfrm>
            <a:off x="154679" y="1919682"/>
            <a:ext cx="521765" cy="52176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3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8" name="Oval 104"/>
          <p:cNvSpPr/>
          <p:nvPr/>
        </p:nvSpPr>
        <p:spPr>
          <a:xfrm>
            <a:off x="7302517" y="-61712"/>
            <a:ext cx="910815" cy="750832"/>
          </a:xfrm>
          <a:custGeom>
            <a:avLst/>
            <a:gdLst>
              <a:gd name="f0" fmla="val w"/>
              <a:gd name="f1" fmla="val h"/>
              <a:gd name="f2" fmla="val 0"/>
              <a:gd name="f3" fmla="val 910818"/>
              <a:gd name="f4" fmla="val 750833"/>
              <a:gd name="f5" fmla="val 111441"/>
              <a:gd name="f6" fmla="val 799378"/>
              <a:gd name="f7" fmla="val 869408"/>
              <a:gd name="f8" fmla="val 78400"/>
              <a:gd name="f9" fmla="val 182076"/>
              <a:gd name="f10" fmla="val 295424"/>
              <a:gd name="f11" fmla="val 546939"/>
              <a:gd name="f12" fmla="val 706924"/>
              <a:gd name="f13" fmla="val 455409"/>
              <a:gd name="f14" fmla="val 203894"/>
              <a:gd name="f15" fmla="val 41410"/>
              <a:gd name="f16" fmla="*/ f0 1 910818"/>
              <a:gd name="f17" fmla="*/ f1 1 750833"/>
              <a:gd name="f18" fmla="+- f4 0 f2"/>
              <a:gd name="f19" fmla="+- f3 0 f2"/>
              <a:gd name="f20" fmla="*/ f19 1 910818"/>
              <a:gd name="f21" fmla="*/ f18 1 750833"/>
              <a:gd name="f22" fmla="*/ f2 1 f20"/>
              <a:gd name="f23" fmla="*/ f3 1 f20"/>
              <a:gd name="f24" fmla="*/ f2 1 f21"/>
              <a:gd name="f25" fmla="*/ f4 1 f21"/>
              <a:gd name="f26" fmla="*/ f22 f16 1"/>
              <a:gd name="f27" fmla="*/ f23 f16 1"/>
              <a:gd name="f28" fmla="*/ f25 f17 1"/>
              <a:gd name="f29" fmla="*/ f24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910818" h="750833">
                <a:moveTo>
                  <a:pt x="f5" y="f2"/>
                </a:moveTo>
                <a:lnTo>
                  <a:pt x="f6" y="f2"/>
                </a:lnTo>
                <a:cubicBezTo>
                  <a:pt x="f7" y="f8"/>
                  <a:pt x="f3" y="f9"/>
                  <a:pt x="f3" y="f10"/>
                </a:cubicBezTo>
                <a:cubicBezTo>
                  <a:pt x="f3" y="f11"/>
                  <a:pt x="f12" y="f4"/>
                  <a:pt x="f13" y="f4"/>
                </a:cubicBezTo>
                <a:cubicBezTo>
                  <a:pt x="f14" y="f4"/>
                  <a:pt x="f2" y="f11"/>
                  <a:pt x="f2" y="f10"/>
                </a:cubicBezTo>
                <a:cubicBezTo>
                  <a:pt x="f2" y="f9"/>
                  <a:pt x="f15" y="f8"/>
                  <a:pt x="f5" y="f2"/>
                </a:cubicBezTo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3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9" name="Oval 105"/>
          <p:cNvSpPr/>
          <p:nvPr/>
        </p:nvSpPr>
        <p:spPr>
          <a:xfrm>
            <a:off x="8718127" y="-61712"/>
            <a:ext cx="473869" cy="613013"/>
          </a:xfrm>
          <a:custGeom>
            <a:avLst/>
            <a:gdLst>
              <a:gd name="f0" fmla="val w"/>
              <a:gd name="f1" fmla="val h"/>
              <a:gd name="f2" fmla="val 0"/>
              <a:gd name="f3" fmla="val 473874"/>
              <a:gd name="f4" fmla="val 613011"/>
              <a:gd name="f5" fmla="val 29684"/>
              <a:gd name="f6" fmla="val 611150"/>
              <a:gd name="f7" fmla="val 467789"/>
              <a:gd name="f8" fmla="val 612887"/>
              <a:gd name="f9" fmla="val 461614"/>
              <a:gd name="f10" fmla="val 455409"/>
              <a:gd name="f11" fmla="val 203894"/>
              <a:gd name="f12" fmla="val 409117"/>
              <a:gd name="f13" fmla="val 157602"/>
              <a:gd name="f14" fmla="val 101995"/>
              <a:gd name="f15" fmla="val 9966"/>
              <a:gd name="f16" fmla="val 48716"/>
              <a:gd name="f17" fmla="*/ f0 1 473874"/>
              <a:gd name="f18" fmla="*/ f1 1 613011"/>
              <a:gd name="f19" fmla="+- f4 0 f2"/>
              <a:gd name="f20" fmla="+- f3 0 f2"/>
              <a:gd name="f21" fmla="*/ f20 1 473874"/>
              <a:gd name="f22" fmla="*/ f19 1 613011"/>
              <a:gd name="f23" fmla="*/ f2 1 f21"/>
              <a:gd name="f24" fmla="*/ f3 1 f21"/>
              <a:gd name="f25" fmla="*/ f2 1 f22"/>
              <a:gd name="f26" fmla="*/ f4 1 f22"/>
              <a:gd name="f27" fmla="*/ f23 f17 1"/>
              <a:gd name="f28" fmla="*/ f24 f17 1"/>
              <a:gd name="f29" fmla="*/ f26 f18 1"/>
              <a:gd name="f30" fmla="*/ f2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0" r="f28" b="f29"/>
            <a:pathLst>
              <a:path w="473874" h="613011">
                <a:moveTo>
                  <a:pt x="f5" y="f2"/>
                </a:moveTo>
                <a:lnTo>
                  <a:pt x="f3" y="f2"/>
                </a:lnTo>
                <a:lnTo>
                  <a:pt x="f3" y="f6"/>
                </a:lnTo>
                <a:cubicBezTo>
                  <a:pt x="f7" y="f8"/>
                  <a:pt x="f9" y="f4"/>
                  <a:pt x="f10" y="f4"/>
                </a:cubicBezTo>
                <a:cubicBezTo>
                  <a:pt x="f11" y="f4"/>
                  <a:pt x="f2" y="f12"/>
                  <a:pt x="f2" y="f13"/>
                </a:cubicBezTo>
                <a:cubicBezTo>
                  <a:pt x="f2" y="f14"/>
                  <a:pt x="f15" y="f16"/>
                  <a:pt x="f5" y="f2"/>
                </a:cubicBezTo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3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0" name="Oval 106"/>
          <p:cNvSpPr/>
          <p:nvPr/>
        </p:nvSpPr>
        <p:spPr>
          <a:xfrm>
            <a:off x="7748241" y="282933"/>
            <a:ext cx="1128525" cy="112852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12701">
            <a:solidFill>
              <a:srgbClr val="FFE281">
                <a:alpha val="3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1" name="Oval 107"/>
          <p:cNvSpPr/>
          <p:nvPr/>
        </p:nvSpPr>
        <p:spPr>
          <a:xfrm>
            <a:off x="8914714" y="749606"/>
            <a:ext cx="277282" cy="907990"/>
          </a:xfrm>
          <a:custGeom>
            <a:avLst/>
            <a:gdLst>
              <a:gd name="f0" fmla="val w"/>
              <a:gd name="f1" fmla="val h"/>
              <a:gd name="f2" fmla="val 0"/>
              <a:gd name="f3" fmla="val 277280"/>
              <a:gd name="f4" fmla="val 907992"/>
              <a:gd name="f5" fmla="val 112021"/>
              <a:gd name="f6" fmla="val 824131"/>
              <a:gd name="f7" fmla="val 652146"/>
              <a:gd name="f8" fmla="val 453996"/>
              <a:gd name="f9" fmla="val 255847"/>
              <a:gd name="f10" fmla="val 83861"/>
              <a:gd name="f11" fmla="*/ f0 1 277280"/>
              <a:gd name="f12" fmla="*/ f1 1 907992"/>
              <a:gd name="f13" fmla="+- f4 0 f2"/>
              <a:gd name="f14" fmla="+- f3 0 f2"/>
              <a:gd name="f15" fmla="*/ f14 1 277280"/>
              <a:gd name="f16" fmla="*/ f13 1 907992"/>
              <a:gd name="f17" fmla="*/ f2 1 f15"/>
              <a:gd name="f18" fmla="*/ f3 1 f15"/>
              <a:gd name="f19" fmla="*/ f2 1 f16"/>
              <a:gd name="f20" fmla="*/ f4 1 f16"/>
              <a:gd name="f21" fmla="*/ f17 f11 1"/>
              <a:gd name="f22" fmla="*/ f18 f11 1"/>
              <a:gd name="f23" fmla="*/ f20 f12 1"/>
              <a:gd name="f24" fmla="*/ f19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" t="f24" r="f22" b="f23"/>
            <a:pathLst>
              <a:path w="277280" h="907992">
                <a:moveTo>
                  <a:pt x="f3" y="f2"/>
                </a:moveTo>
                <a:lnTo>
                  <a:pt x="f3" y="f4"/>
                </a:lnTo>
                <a:cubicBezTo>
                  <a:pt x="f5" y="f6"/>
                  <a:pt x="f2" y="f7"/>
                  <a:pt x="f2" y="f8"/>
                </a:cubicBezTo>
                <a:cubicBezTo>
                  <a:pt x="f2" y="f9"/>
                  <a:pt x="f5" y="f10"/>
                  <a:pt x="f3" y="f2"/>
                </a:cubicBezTo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3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2" name="Oval 108"/>
          <p:cNvSpPr/>
          <p:nvPr/>
        </p:nvSpPr>
        <p:spPr>
          <a:xfrm>
            <a:off x="7590873" y="728502"/>
            <a:ext cx="969730" cy="96973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3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3" name="Oval 109"/>
          <p:cNvSpPr/>
          <p:nvPr/>
        </p:nvSpPr>
        <p:spPr>
          <a:xfrm>
            <a:off x="7470044" y="1326474"/>
            <a:ext cx="608185" cy="60818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12701">
            <a:solidFill>
              <a:srgbClr val="FFE281">
                <a:alpha val="3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4" name="Oval 110"/>
          <p:cNvSpPr/>
          <p:nvPr/>
        </p:nvSpPr>
        <p:spPr>
          <a:xfrm>
            <a:off x="7629936" y="5611425"/>
            <a:ext cx="738341" cy="73834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12701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5" name="Oval 111"/>
          <p:cNvSpPr/>
          <p:nvPr/>
        </p:nvSpPr>
        <p:spPr>
          <a:xfrm>
            <a:off x="6972885" y="5242255"/>
            <a:ext cx="738341" cy="73834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6" name="Oval 112"/>
          <p:cNvSpPr/>
          <p:nvPr/>
        </p:nvSpPr>
        <p:spPr>
          <a:xfrm>
            <a:off x="7494449" y="4928167"/>
            <a:ext cx="738341" cy="73834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12701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7" name="Oval 113"/>
          <p:cNvSpPr/>
          <p:nvPr/>
        </p:nvSpPr>
        <p:spPr>
          <a:xfrm>
            <a:off x="8229033" y="5666509"/>
            <a:ext cx="605634" cy="60563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8" name="Oval 114"/>
          <p:cNvSpPr/>
          <p:nvPr/>
        </p:nvSpPr>
        <p:spPr>
          <a:xfrm>
            <a:off x="8078230" y="4097837"/>
            <a:ext cx="553550" cy="55355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9" name="Oval 115"/>
          <p:cNvSpPr/>
          <p:nvPr/>
        </p:nvSpPr>
        <p:spPr>
          <a:xfrm>
            <a:off x="8411812" y="5057875"/>
            <a:ext cx="553550" cy="55355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50" name="Oval 116"/>
          <p:cNvSpPr/>
          <p:nvPr/>
        </p:nvSpPr>
        <p:spPr>
          <a:xfrm>
            <a:off x="8688592" y="4790331"/>
            <a:ext cx="503404" cy="553550"/>
          </a:xfrm>
          <a:custGeom>
            <a:avLst/>
            <a:gdLst>
              <a:gd name="f0" fmla="val w"/>
              <a:gd name="f1" fmla="val h"/>
              <a:gd name="f2" fmla="val 0"/>
              <a:gd name="f3" fmla="val 503408"/>
              <a:gd name="f4" fmla="val 553550"/>
              <a:gd name="f5" fmla="val 276775"/>
              <a:gd name="f6" fmla="val 370698"/>
              <a:gd name="f7" fmla="val 453694"/>
              <a:gd name="f8" fmla="val 46784"/>
              <a:gd name="f9" fmla="val 118545"/>
              <a:gd name="f10" fmla="val 435005"/>
              <a:gd name="f11" fmla="val 506767"/>
              <a:gd name="f12" fmla="val 123916"/>
              <a:gd name="f13" fmla="val 429634"/>
              <a:gd name="f14" fmla="*/ f0 1 503408"/>
              <a:gd name="f15" fmla="*/ f1 1 553550"/>
              <a:gd name="f16" fmla="+- f4 0 f2"/>
              <a:gd name="f17" fmla="+- f3 0 f2"/>
              <a:gd name="f18" fmla="*/ f17 1 503408"/>
              <a:gd name="f19" fmla="*/ f16 1 553550"/>
              <a:gd name="f20" fmla="*/ f2 1 f18"/>
              <a:gd name="f21" fmla="*/ f3 1 f18"/>
              <a:gd name="f22" fmla="*/ f2 1 f19"/>
              <a:gd name="f23" fmla="*/ f4 1 f19"/>
              <a:gd name="f24" fmla="*/ f20 f14 1"/>
              <a:gd name="f25" fmla="*/ f21 f14 1"/>
              <a:gd name="f26" fmla="*/ f23 f15 1"/>
              <a:gd name="f27" fmla="*/ f2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503408" h="553550">
                <a:moveTo>
                  <a:pt x="f5" y="f2"/>
                </a:moveTo>
                <a:cubicBezTo>
                  <a:pt x="f6" y="f2"/>
                  <a:pt x="f7" y="f8"/>
                  <a:pt x="f3" y="f9"/>
                </a:cubicBezTo>
                <a:lnTo>
                  <a:pt x="f3" y="f10"/>
                </a:lnTo>
                <a:cubicBezTo>
                  <a:pt x="f7" y="f11"/>
                  <a:pt x="f6" y="f4"/>
                  <a:pt x="f5" y="f4"/>
                </a:cubicBezTo>
                <a:cubicBezTo>
                  <a:pt x="f12" y="f4"/>
                  <a:pt x="f2" y="f13"/>
                  <a:pt x="f2" y="f5"/>
                </a:cubicBezTo>
                <a:cubicBezTo>
                  <a:pt x="f2" y="f12"/>
                  <a:pt x="f12" y="f2"/>
                  <a:pt x="f5" y="f2"/>
                </a:cubicBezTo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51" name="Title Placeholder 1"/>
          <p:cNvSpPr txBox="1">
            <a:spLocks noGrp="1"/>
          </p:cNvSpPr>
          <p:nvPr>
            <p:ph type="title"/>
          </p:nvPr>
        </p:nvSpPr>
        <p:spPr>
          <a:xfrm>
            <a:off x="1009442" y="675723"/>
            <a:ext cx="7125114" cy="924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2" name="Text Placeholder 2"/>
          <p:cNvSpPr txBox="1">
            <a:spLocks noGrp="1"/>
          </p:cNvSpPr>
          <p:nvPr>
            <p:ph type="body" idx="1"/>
          </p:nvPr>
        </p:nvSpPr>
        <p:spPr>
          <a:xfrm>
            <a:off x="1009442" y="1807357"/>
            <a:ext cx="7125114" cy="40514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3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437348" y="595181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defRPr>
            </a:lvl1pPr>
          </a:lstStyle>
          <a:p>
            <a:pPr lvl="0"/>
            <a:fld id="{332CFF35-B19B-44FC-BEEF-3A780F803C27}" type="datetime1">
              <a:rPr lang="en-GB"/>
              <a:pPr lvl="0"/>
              <a:t>10/02/2015</a:t>
            </a:fld>
            <a:endParaRPr lang="en-GB"/>
          </a:p>
        </p:txBody>
      </p:sp>
      <p:sp>
        <p:nvSpPr>
          <p:cNvPr id="54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180947" y="5951811"/>
            <a:ext cx="5256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defRPr>
            </a:lvl1pPr>
          </a:lstStyle>
          <a:p>
            <a:pPr lvl="0"/>
            <a:endParaRPr lang="en-GB"/>
          </a:p>
        </p:txBody>
      </p:sp>
      <p:sp>
        <p:nvSpPr>
          <p:cNvPr id="55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572661" y="5951811"/>
            <a:ext cx="60828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defRPr>
            </a:lvl1pPr>
          </a:lstStyle>
          <a:p>
            <a:pPr lvl="0"/>
            <a:fld id="{143828AE-72B7-4CB7-8EC2-71DD5B5ADC66}" type="slidenum">
              <a:t>‹#›</a:t>
            </a:fld>
            <a:endParaRPr lang="en-GB"/>
          </a:p>
        </p:txBody>
      </p:sp>
      <p:sp>
        <p:nvSpPr>
          <p:cNvPr id="56" name="Oval 54"/>
          <p:cNvSpPr/>
          <p:nvPr/>
        </p:nvSpPr>
        <p:spPr>
          <a:xfrm>
            <a:off x="1583173" y="5454222"/>
            <a:ext cx="1909230" cy="1468663"/>
          </a:xfrm>
          <a:custGeom>
            <a:avLst/>
            <a:gdLst>
              <a:gd name="f0" fmla="val w"/>
              <a:gd name="f1" fmla="val h"/>
              <a:gd name="f2" fmla="val 0"/>
              <a:gd name="f3" fmla="val 1909234"/>
              <a:gd name="f4" fmla="val 1468668"/>
              <a:gd name="f5" fmla="val 954617"/>
              <a:gd name="f6" fmla="val 1481837"/>
              <a:gd name="f7" fmla="val 427397"/>
              <a:gd name="f8" fmla="val 1144075"/>
              <a:gd name="f9" fmla="val 1854043"/>
              <a:gd name="f10" fmla="val 1320642"/>
              <a:gd name="f11" fmla="val 1758159"/>
              <a:gd name="f12" fmla="val 151075"/>
              <a:gd name="f13" fmla="val 55192"/>
              <a:gd name="f14" fmla="*/ f0 1 1909234"/>
              <a:gd name="f15" fmla="*/ f1 1 1468668"/>
              <a:gd name="f16" fmla="+- f4 0 f2"/>
              <a:gd name="f17" fmla="+- f3 0 f2"/>
              <a:gd name="f18" fmla="*/ f17 1 1909234"/>
              <a:gd name="f19" fmla="*/ f16 1 1468668"/>
              <a:gd name="f20" fmla="*/ f2 1 f18"/>
              <a:gd name="f21" fmla="*/ f3 1 f18"/>
              <a:gd name="f22" fmla="*/ f2 1 f19"/>
              <a:gd name="f23" fmla="*/ f4 1 f19"/>
              <a:gd name="f24" fmla="*/ f20 f14 1"/>
              <a:gd name="f25" fmla="*/ f21 f14 1"/>
              <a:gd name="f26" fmla="*/ f23 f15 1"/>
              <a:gd name="f27" fmla="*/ f2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1909234" h="1468668">
                <a:moveTo>
                  <a:pt x="f5" y="f2"/>
                </a:moveTo>
                <a:cubicBezTo>
                  <a:pt x="f6" y="f2"/>
                  <a:pt x="f3" y="f7"/>
                  <a:pt x="f3" y="f5"/>
                </a:cubicBezTo>
                <a:cubicBezTo>
                  <a:pt x="f3" y="f8"/>
                  <a:pt x="f9" y="f10"/>
                  <a:pt x="f11" y="f4"/>
                </a:cubicBezTo>
                <a:lnTo>
                  <a:pt x="f12" y="f4"/>
                </a:lnTo>
                <a:cubicBezTo>
                  <a:pt x="f13" y="f10"/>
                  <a:pt x="f2" y="f8"/>
                  <a:pt x="f2" y="f5"/>
                </a:cubicBezTo>
                <a:cubicBezTo>
                  <a:pt x="f2" y="f7"/>
                  <a:pt x="f7" y="f2"/>
                  <a:pt x="f5" y="f2"/>
                </a:cubicBezTo>
                <a:close/>
              </a:path>
            </a:pathLst>
          </a:custGeom>
          <a:solidFill>
            <a:srgbClr val="FDC61B">
              <a:alpha val="8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8570945" y="3382941"/>
            <a:ext cx="306305" cy="30630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8398206" y="3536094"/>
            <a:ext cx="306305" cy="30630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608408" y="3688497"/>
            <a:ext cx="306305" cy="30630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154679" y="2698924"/>
            <a:ext cx="467624" cy="467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12701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474207" y="3166558"/>
            <a:ext cx="458772" cy="45877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12701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270260" y="3382941"/>
            <a:ext cx="352044" cy="3520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E281">
              <a:alpha val="5000"/>
            </a:srgbClr>
          </a:solidFill>
          <a:ln w="63495">
            <a:solidFill>
              <a:srgbClr val="FFE281">
                <a:alpha val="1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-86602" y="2581479"/>
            <a:ext cx="1360444" cy="1909230"/>
          </a:xfrm>
          <a:custGeom>
            <a:avLst/>
            <a:gdLst>
              <a:gd name="f0" fmla="val w"/>
              <a:gd name="f1" fmla="val h"/>
              <a:gd name="f2" fmla="val 0"/>
              <a:gd name="f3" fmla="val 1360441"/>
              <a:gd name="f4" fmla="val 1909234"/>
              <a:gd name="f5" fmla="val 405824"/>
              <a:gd name="f6" fmla="val 933044"/>
              <a:gd name="f7" fmla="val 427397"/>
              <a:gd name="f8" fmla="val 954617"/>
              <a:gd name="f9" fmla="val 1481837"/>
              <a:gd name="f10" fmla="val 260527"/>
              <a:gd name="f11" fmla="val 122812"/>
              <a:gd name="f12" fmla="val 1876773"/>
              <a:gd name="f13" fmla="val 1817719"/>
              <a:gd name="f14" fmla="val 91515"/>
              <a:gd name="f15" fmla="val 32461"/>
              <a:gd name="f16" fmla="*/ f0 1 1360441"/>
              <a:gd name="f17" fmla="*/ f1 1 1909234"/>
              <a:gd name="f18" fmla="+- f4 0 f2"/>
              <a:gd name="f19" fmla="+- f3 0 f2"/>
              <a:gd name="f20" fmla="*/ f19 1 1360441"/>
              <a:gd name="f21" fmla="*/ f18 1 1909234"/>
              <a:gd name="f22" fmla="*/ f2 1 f20"/>
              <a:gd name="f23" fmla="*/ f3 1 f20"/>
              <a:gd name="f24" fmla="*/ f2 1 f21"/>
              <a:gd name="f25" fmla="*/ f4 1 f21"/>
              <a:gd name="f26" fmla="*/ f22 f16 1"/>
              <a:gd name="f27" fmla="*/ f23 f16 1"/>
              <a:gd name="f28" fmla="*/ f25 f17 1"/>
              <a:gd name="f29" fmla="*/ f24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1360441" h="1909234">
                <a:moveTo>
                  <a:pt x="f5" y="f2"/>
                </a:moveTo>
                <a:cubicBezTo>
                  <a:pt x="f6" y="f2"/>
                  <a:pt x="f3" y="f7"/>
                  <a:pt x="f3" y="f8"/>
                </a:cubicBezTo>
                <a:cubicBezTo>
                  <a:pt x="f3" y="f9"/>
                  <a:pt x="f6" y="f4"/>
                  <a:pt x="f5" y="f4"/>
                </a:cubicBezTo>
                <a:cubicBezTo>
                  <a:pt x="f10" y="f4"/>
                  <a:pt x="f11" y="f12"/>
                  <a:pt x="f2" y="f13"/>
                </a:cubicBezTo>
                <a:lnTo>
                  <a:pt x="f2" y="f14"/>
                </a:lnTo>
                <a:cubicBezTo>
                  <a:pt x="f11" y="f15"/>
                  <a:pt x="f10" y="f2"/>
                  <a:pt x="f5" y="f2"/>
                </a:cubicBezTo>
                <a:close/>
              </a:path>
            </a:pathLst>
          </a:custGeom>
          <a:solidFill>
            <a:srgbClr val="FDC61B">
              <a:alpha val="8000"/>
            </a:srgbClr>
          </a:solidFill>
          <a:ln w="330198">
            <a:solidFill>
              <a:srgbClr val="FFE281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173123" y="2395417"/>
            <a:ext cx="1218255" cy="121825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DC61B">
              <a:alpha val="10000"/>
            </a:srgbClr>
          </a:solidFill>
          <a:ln w="177795">
            <a:solidFill>
              <a:srgbClr val="FEEBAE">
                <a:alpha val="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200" b="0" i="0" u="none" strike="noStrike" kern="1200" cap="none" spc="0" baseline="0">
          <a:solidFill>
            <a:srgbClr val="FFFFFF"/>
          </a:solidFill>
          <a:uFillTx/>
          <a:latin typeface="Verdana"/>
          <a:cs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FEDD78"/>
        </a:buClr>
        <a:buSzPct val="100000"/>
        <a:buFont typeface="Wingdings 2"/>
        <a:buChar char=""/>
        <a:tabLst/>
        <a:defRPr lang="en-US" sz="1800" b="0" i="0" u="none" strike="noStrike" kern="1200" cap="none" spc="0" baseline="0">
          <a:solidFill>
            <a:srgbClr val="FFFFFF"/>
          </a:solidFill>
          <a:uFillTx/>
          <a:latin typeface="Verdana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FEDD78"/>
        </a:buClr>
        <a:buSzPct val="100000"/>
        <a:buFont typeface="Wingdings 2"/>
        <a:buChar char=""/>
        <a:tabLst/>
        <a:defRPr lang="en-US" sz="1600" b="0" i="0" u="none" strike="noStrike" kern="1200" cap="none" spc="0" baseline="0">
          <a:solidFill>
            <a:srgbClr val="FFFFFF"/>
          </a:solidFill>
          <a:uFillTx/>
          <a:latin typeface="Verdana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FEDD78"/>
        </a:buClr>
        <a:buSzPct val="100000"/>
        <a:buFont typeface="Wingdings 2"/>
        <a:buChar char=""/>
        <a:tabLst/>
        <a:defRPr lang="en-US" sz="1400" b="0" i="0" u="none" strike="noStrike" kern="1200" cap="none" spc="0" baseline="0">
          <a:solidFill>
            <a:srgbClr val="FFFFFF"/>
          </a:solidFill>
          <a:uFillTx/>
          <a:latin typeface="Verdana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FEDD78"/>
        </a:buClr>
        <a:buSzPct val="100000"/>
        <a:buFont typeface="Wingdings 2"/>
        <a:buChar char=""/>
        <a:tabLst/>
        <a:defRPr lang="en-US" sz="1200" b="0" i="0" u="none" strike="noStrike" kern="1200" cap="none" spc="0" baseline="0">
          <a:solidFill>
            <a:srgbClr val="FFFFFF"/>
          </a:solidFill>
          <a:uFillTx/>
          <a:latin typeface="Verdana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FEDD78"/>
        </a:buClr>
        <a:buSzPct val="100000"/>
        <a:buFont typeface="Wingdings 2"/>
        <a:buChar char=""/>
        <a:tabLst/>
        <a:defRPr lang="en-US" sz="1200" b="0" i="0" u="none" strike="noStrike" kern="1200" cap="none" spc="0" baseline="0">
          <a:solidFill>
            <a:srgbClr val="FFFFFF"/>
          </a:solidFill>
          <a:uFillTx/>
          <a:latin typeface="Verdan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rSUe_m19FY&amp;index=2&amp;list=PL199535C10EE5A7A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902044" y="128086"/>
            <a:ext cx="4971870" cy="924476"/>
          </a:xfrm>
        </p:spPr>
        <p:txBody>
          <a:bodyPr anchorCtr="1"/>
          <a:lstStyle/>
          <a:p>
            <a:pPr lvl="0"/>
            <a:r>
              <a:rPr lang="cy-GB" sz="4000" u="sng" dirty="0" smtClean="0"/>
              <a:t>Tasg gychwynnol…</a:t>
            </a:r>
            <a:endParaRPr lang="cy-GB" sz="4000" u="sng" dirty="0"/>
          </a:p>
        </p:txBody>
      </p:sp>
      <p:pic>
        <p:nvPicPr>
          <p:cNvPr id="3" name="Content Placeholder 2" descr="http://www.bodnant-welshfood.co.uk/wp-content/themes/bodnant_responsive/img/logo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3003" y="265816"/>
            <a:ext cx="2118088" cy="712957"/>
          </a:xfrm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Rounded Rectangle 4"/>
          <p:cNvSpPr/>
          <p:nvPr/>
        </p:nvSpPr>
        <p:spPr>
          <a:xfrm>
            <a:off x="325828" y="2193709"/>
            <a:ext cx="4110370" cy="353817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r>
              <a:rPr lang="cy-GB" sz="2800" dirty="0"/>
              <a:t>Gofynnodd Bwyd Cymru Bodnant i’w gogyddion dan hyfforddiant addasu’r </a:t>
            </a:r>
            <a:r>
              <a:rPr lang="cy-GB" sz="2800" dirty="0" smtClean="0"/>
              <a:t>rysáit sgonau </a:t>
            </a:r>
            <a:r>
              <a:rPr lang="cy-GB" sz="2800" dirty="0"/>
              <a:t>fel </a:t>
            </a:r>
            <a:r>
              <a:rPr lang="cy-GB" sz="2800" dirty="0" smtClean="0"/>
              <a:t>y </a:t>
            </a:r>
            <a:r>
              <a:rPr lang="cy-GB" sz="2800" dirty="0"/>
              <a:t>byddai’n gwneud digon o sgonau i 20 o bobl. A </a:t>
            </a:r>
            <a:r>
              <a:rPr lang="cy-GB" sz="2800" dirty="0" err="1"/>
              <a:t>allwch</a:t>
            </a:r>
            <a:r>
              <a:rPr lang="cy-GB" sz="2800" dirty="0"/>
              <a:t> chi eu helpu nhw?</a:t>
            </a:r>
            <a:endParaRPr lang="en-GB" sz="2800" dirty="0"/>
          </a:p>
        </p:txBody>
      </p:sp>
      <p:pic>
        <p:nvPicPr>
          <p:cNvPr id="11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468007" y="1064491"/>
            <a:ext cx="1365820" cy="57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9" b="25358"/>
          <a:stretch/>
        </p:blipFill>
        <p:spPr>
          <a:xfrm>
            <a:off x="462375" y="1095942"/>
            <a:ext cx="2362306" cy="1022569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462376" y="1698520"/>
            <a:ext cx="2627013" cy="3748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  <a:cs typeface="Trebuchet MS"/>
              </a:defRPr>
            </a:lvl1pPr>
          </a:lstStyle>
          <a:p>
            <a:r>
              <a:rPr lang="cy-GB" sz="1600" dirty="0" smtClean="0"/>
              <a:t>Yr ysgol goginio</a:t>
            </a:r>
            <a:endParaRPr lang="cy-GB" sz="1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4674975" y="1885966"/>
            <a:ext cx="3269615" cy="4514850"/>
            <a:chOff x="4674975" y="1885966"/>
            <a:chExt cx="3269615" cy="4514850"/>
          </a:xfrm>
        </p:grpSpPr>
        <p:pic>
          <p:nvPicPr>
            <p:cNvPr id="16" name="Picture 15"/>
            <p:cNvPicPr/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89" t="22974" r="63740" b="19844"/>
            <a:stretch/>
          </p:blipFill>
          <p:spPr bwMode="auto">
            <a:xfrm>
              <a:off x="4674975" y="1885966"/>
              <a:ext cx="3269615" cy="45148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4836154" y="2118511"/>
              <a:ext cx="2867025" cy="417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350g o flawd codi, a rhagor i ysgeintio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¼ llwy de o halen  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llwy de o bowdr pobi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85g menyn, wedi’i dorri’n giwbiau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 llwy </a:t>
              </a:r>
              <a:r>
                <a:rPr lang="cy-GB" sz="14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fwrdd</a:t>
              </a: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o siwgr mân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175ml llefrith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llwy de o rin fanila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endParaRPr lang="cy-GB" sz="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ychydig </a:t>
              </a: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 sudd lemwn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cy-GB" sz="14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wy </a:t>
              </a: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wedi’i guro, i sgleinio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jam a hufen tolch [</a:t>
              </a:r>
              <a:r>
                <a:rPr lang="cy-GB" sz="14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clotted</a:t>
              </a:r>
              <a:r>
                <a:rPr lang="cy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y-GB" sz="14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cream</a:t>
              </a: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], i’w gweini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033819" y="1213960"/>
            <a:ext cx="800008" cy="261610"/>
          </a:xfrm>
          <a:prstGeom prst="rect">
            <a:avLst/>
          </a:prstGeom>
          <a:solidFill>
            <a:srgbClr val="F2EDE3"/>
          </a:solidFill>
        </p:spPr>
        <p:txBody>
          <a:bodyPr wrap="square" rtlCol="0">
            <a:spAutoFit/>
          </a:bodyPr>
          <a:lstStyle/>
          <a:p>
            <a:r>
              <a:rPr lang="cy-GB" sz="11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Digon i 8  </a:t>
            </a:r>
            <a:endParaRPr lang="en-GB" sz="1100" b="1" dirty="0"/>
          </a:p>
        </p:txBody>
      </p:sp>
      <p:pic>
        <p:nvPicPr>
          <p:cNvPr id="10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03179" y="5681370"/>
            <a:ext cx="1388470" cy="104001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0"/>
          <p:cNvGrpSpPr/>
          <p:nvPr/>
        </p:nvGrpSpPr>
        <p:grpSpPr>
          <a:xfrm>
            <a:off x="214733" y="6085451"/>
            <a:ext cx="2015264" cy="614970"/>
            <a:chOff x="325828" y="6085460"/>
            <a:chExt cx="2015264" cy="614970"/>
          </a:xfrm>
        </p:grpSpPr>
        <p:pic>
          <p:nvPicPr>
            <p:cNvPr id="21" name="Picture 2" descr="https://encrypted-tbn0.gstatic.com/images?q=tbn:ANd9GcSymeobuEgpKtvRR4KTogPBoh6IE7gSSQt32CcPPDhRUM44mVRD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>
            <a:xfrm>
              <a:off x="325828" y="6149632"/>
              <a:ext cx="1254767" cy="4866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Picture 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819372" y="6085460"/>
              <a:ext cx="521720" cy="61497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3" name="Picture 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2381013" y="6201375"/>
            <a:ext cx="936107" cy="480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3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3506445" y="6207174"/>
            <a:ext cx="1477350" cy="4974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1.gstatic.com/images?q=tbn:ANd9GcR-IoYnbDUr-C-E7bcCLn_CsPtTlmY32sa4tDcE15VltSkS-n1Jbw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409498" y="5095183"/>
            <a:ext cx="3371850" cy="13525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6"/>
          <p:cNvSpPr/>
          <p:nvPr/>
        </p:nvSpPr>
        <p:spPr>
          <a:xfrm>
            <a:off x="619935" y="663314"/>
            <a:ext cx="7997122" cy="412566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3600" b="0" i="0" u="none" strike="noStrike" kern="1200" cap="none" spc="0" baseline="0" dirty="0" smtClean="0">
                <a:solidFill>
                  <a:srgbClr val="7F6000"/>
                </a:solidFill>
                <a:uFillTx/>
                <a:latin typeface="Calibri"/>
              </a:rPr>
              <a:t>Mae Bodnant wedi penderfynu cynyddu maint y sampl i 100.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3600" b="0" i="0" u="none" strike="noStrike" kern="1200" cap="none" spc="0" baseline="0" dirty="0" smtClean="0">
              <a:solidFill>
                <a:srgbClr val="7F6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3600" b="0" i="0" u="none" strike="noStrike" kern="1200" cap="none" spc="0" baseline="0" dirty="0" smtClean="0">
                <a:solidFill>
                  <a:srgbClr val="7F6000"/>
                </a:solidFill>
                <a:uFillTx/>
                <a:latin typeface="Calibri"/>
              </a:rPr>
              <a:t>Edrychwch</a:t>
            </a:r>
            <a:r>
              <a:rPr lang="cy-GB" sz="3600" b="0" i="0" u="none" strike="noStrike" kern="1200" cap="none" spc="0" dirty="0" smtClean="0">
                <a:solidFill>
                  <a:srgbClr val="7F6000"/>
                </a:solidFill>
                <a:uFillTx/>
                <a:latin typeface="Calibri"/>
              </a:rPr>
              <a:t> ar y data newydd hwn ac ymchwiliwch sut gallwch chi ateb y cwestiwn r</a:t>
            </a:r>
            <a:r>
              <a:rPr lang="cy-GB" sz="3600" dirty="0" smtClean="0">
                <a:solidFill>
                  <a:srgbClr val="7F6000"/>
                </a:solidFill>
                <a:latin typeface="Calibri"/>
              </a:rPr>
              <a:t>ŵ</a:t>
            </a:r>
            <a:r>
              <a:rPr lang="cy-GB" sz="3600" b="0" i="0" u="none" strike="noStrike" kern="1200" cap="none" spc="0" dirty="0" smtClean="0">
                <a:solidFill>
                  <a:srgbClr val="7F6000"/>
                </a:solidFill>
                <a:uFillTx/>
                <a:latin typeface="Calibri"/>
              </a:rPr>
              <a:t>an</a:t>
            </a:r>
            <a:r>
              <a:rPr lang="cy-GB" sz="3600" b="0" i="0" u="none" strike="noStrike" kern="1200" cap="none" spc="0" baseline="0" dirty="0" smtClean="0">
                <a:solidFill>
                  <a:srgbClr val="7F6000"/>
                </a:solidFill>
                <a:uFillTx/>
                <a:latin typeface="Calibri"/>
              </a:rPr>
              <a:t>. </a:t>
            </a:r>
            <a:endParaRPr lang="cy-GB" sz="3600" b="0" i="0" u="none" strike="noStrike" kern="1200" cap="none" spc="0" baseline="0" dirty="0">
              <a:solidFill>
                <a:srgbClr val="7F6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42" y="415851"/>
            <a:ext cx="8459960" cy="587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75658" y="4748625"/>
            <a:ext cx="2088233" cy="480581"/>
          </a:xfrm>
          <a:prstGeom prst="rect">
            <a:avLst/>
          </a:prstGeom>
          <a:solidFill>
            <a:srgbClr val="FFFFFF"/>
          </a:solidFill>
          <a:ln w="12701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xt Box 8"/>
          <p:cNvSpPr txBox="1"/>
          <p:nvPr/>
        </p:nvSpPr>
        <p:spPr>
          <a:xfrm>
            <a:off x="4720383" y="1770205"/>
            <a:ext cx="2742687" cy="847264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prstDash val="solid"/>
            <a:miter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 </a:t>
            </a:r>
            <a:r>
              <a:rPr lang="cy-GB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allwch</a:t>
            </a:r>
            <a:r>
              <a:rPr lang="cy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y-GB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</a:t>
            </a:r>
            <a:r>
              <a:rPr lang="cy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ei gyfrifo o’r tabl</a:t>
            </a:r>
            <a:r>
              <a:rPr lang="cy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en-GB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Box 12"/>
          <p:cNvSpPr txBox="1"/>
          <p:nvPr/>
        </p:nvSpPr>
        <p:spPr>
          <a:xfrm>
            <a:off x="763121" y="4298533"/>
            <a:ext cx="3014120" cy="1135961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prstDash val="solid"/>
            <a:miter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cy-GB" sz="2400" dirty="0"/>
              <a:t>Beth </a:t>
            </a:r>
            <a:r>
              <a:rPr lang="cy-GB" sz="2400" b="1" dirty="0"/>
              <a:t>dydych</a:t>
            </a:r>
            <a:r>
              <a:rPr lang="cy-GB" sz="2400" dirty="0"/>
              <a:t> chi </a:t>
            </a:r>
            <a:r>
              <a:rPr lang="cy-GB" sz="2400" b="1" dirty="0"/>
              <a:t>ddim</a:t>
            </a:r>
            <a:r>
              <a:rPr lang="cy-GB" sz="2400" dirty="0"/>
              <a:t> yn gallu cyfrifo o’r tabl, a pham?</a:t>
            </a:r>
            <a:endParaRPr lang="en-GB" sz="2400" dirty="0"/>
          </a:p>
        </p:txBody>
      </p:sp>
      <p:sp>
        <p:nvSpPr>
          <p:cNvPr id="10" name="Text Box 16"/>
          <p:cNvSpPr txBox="1"/>
          <p:nvPr/>
        </p:nvSpPr>
        <p:spPr>
          <a:xfrm>
            <a:off x="4489645" y="3962031"/>
            <a:ext cx="3492127" cy="786594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prstDash val="solid"/>
            <a:miter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 </a:t>
            </a:r>
            <a:r>
              <a:rPr lang="cy-GB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allwch</a:t>
            </a:r>
            <a:r>
              <a:rPr lang="cy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chi ei wneud </a:t>
            </a:r>
            <a:r>
              <a:rPr lang="cy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cy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ddatrys y broblem hon</a:t>
            </a:r>
            <a:r>
              <a:rPr lang="cy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en-GB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5577" y="836712"/>
            <a:ext cx="3320762" cy="2201811"/>
          </a:xfrm>
        </p:spPr>
      </p:pic>
      <p:pic>
        <p:nvPicPr>
          <p:cNvPr id="3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341" y="188640"/>
            <a:ext cx="1491377" cy="1394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6" descr="https://encrypted-tbn3.gstatic.com/images?q=tbn:ANd9GcSGiSXuRODNs0IziPiF2jhB0qTOWokqymKpFb1T1cTifSJVaz2FTQ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716017" y="1916829"/>
            <a:ext cx="3197099" cy="23641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55577" y="950614"/>
            <a:ext cx="3320762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y-GB" sz="4000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Problemau</a:t>
            </a:r>
          </a:p>
          <a:p>
            <a:pPr>
              <a:spcAft>
                <a:spcPts val="1200"/>
              </a:spcAft>
            </a:pPr>
            <a:r>
              <a:rPr lang="cy-GB" sz="4000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Datrysiadau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60079" y="950614"/>
            <a:ext cx="2906163" cy="55226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02856" y="950614"/>
            <a:ext cx="2745691" cy="52775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144383" y="3962396"/>
            <a:ext cx="5823283" cy="256673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8 o bobl</a:t>
            </a:r>
            <a:r>
              <a:rPr lang="cy-GB" sz="20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sy’n cymryd rhwng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28 a 29 munud.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22 </a:t>
            </a:r>
            <a:r>
              <a:rPr lang="cy-GB" sz="2000" dirty="0" smtClean="0">
                <a:solidFill>
                  <a:srgbClr val="000000"/>
                </a:solidFill>
              </a:rPr>
              <a:t>o bobl sy’n cymryd rhwng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29 </a:t>
            </a:r>
            <a:r>
              <a:rPr lang="cy-GB" sz="2000" dirty="0" smtClean="0">
                <a:solidFill>
                  <a:srgbClr val="000000"/>
                </a:solidFill>
              </a:rPr>
              <a:t>a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30 </a:t>
            </a:r>
            <a:r>
              <a:rPr lang="cy-GB" sz="2000" dirty="0" smtClean="0">
                <a:solidFill>
                  <a:srgbClr val="000000"/>
                </a:solidFill>
              </a:rPr>
              <a:t>munud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41 </a:t>
            </a:r>
            <a:r>
              <a:rPr lang="cy-GB" sz="2000" dirty="0" smtClean="0">
                <a:solidFill>
                  <a:srgbClr val="000000"/>
                </a:solidFill>
              </a:rPr>
              <a:t>o bobl sy’n cymryd rhwng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30 </a:t>
            </a:r>
            <a:r>
              <a:rPr lang="cy-GB" sz="2000" dirty="0" smtClean="0">
                <a:solidFill>
                  <a:srgbClr val="000000"/>
                </a:solidFill>
              </a:rPr>
              <a:t>a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31 </a:t>
            </a:r>
            <a:r>
              <a:rPr lang="cy-GB" sz="2000" dirty="0" smtClean="0">
                <a:solidFill>
                  <a:srgbClr val="000000"/>
                </a:solidFill>
              </a:rPr>
              <a:t>munud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18 </a:t>
            </a:r>
            <a:r>
              <a:rPr lang="cy-GB" sz="2000" dirty="0" smtClean="0">
                <a:solidFill>
                  <a:srgbClr val="000000"/>
                </a:solidFill>
              </a:rPr>
              <a:t>o bobl sy’n cymryd rhwng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31 </a:t>
            </a:r>
            <a:r>
              <a:rPr lang="cy-GB" sz="2000" dirty="0" smtClean="0">
                <a:solidFill>
                  <a:srgbClr val="000000"/>
                </a:solidFill>
              </a:rPr>
              <a:t>a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32 </a:t>
            </a:r>
            <a:r>
              <a:rPr lang="cy-GB" sz="2000" dirty="0" smtClean="0">
                <a:solidFill>
                  <a:srgbClr val="000000"/>
                </a:solidFill>
              </a:rPr>
              <a:t>munud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9 </a:t>
            </a:r>
            <a:r>
              <a:rPr lang="cy-GB" sz="2000" dirty="0" smtClean="0">
                <a:solidFill>
                  <a:srgbClr val="000000"/>
                </a:solidFill>
              </a:rPr>
              <a:t>o bobl sy’n cymryd rhwng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32 </a:t>
            </a:r>
            <a:r>
              <a:rPr lang="cy-GB" sz="2000" dirty="0" smtClean="0">
                <a:solidFill>
                  <a:srgbClr val="000000"/>
                </a:solidFill>
              </a:rPr>
              <a:t>a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33 </a:t>
            </a:r>
            <a:r>
              <a:rPr lang="cy-GB" sz="2000" dirty="0" smtClean="0">
                <a:solidFill>
                  <a:srgbClr val="000000"/>
                </a:solidFill>
              </a:rPr>
              <a:t>munud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1 </a:t>
            </a:r>
            <a:r>
              <a:rPr lang="cy-GB" sz="2000" dirty="0" smtClean="0">
                <a:solidFill>
                  <a:srgbClr val="000000"/>
                </a:solidFill>
              </a:rPr>
              <a:t>person sy’n cymryd rhwng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33 </a:t>
            </a:r>
            <a:r>
              <a:rPr lang="cy-GB" sz="2000" dirty="0" smtClean="0">
                <a:solidFill>
                  <a:srgbClr val="000000"/>
                </a:solidFill>
              </a:rPr>
              <a:t>a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34 </a:t>
            </a:r>
            <a:r>
              <a:rPr lang="cy-GB" sz="2000" dirty="0" smtClean="0">
                <a:solidFill>
                  <a:srgbClr val="000000"/>
                </a:solidFill>
              </a:rPr>
              <a:t>munud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1 </a:t>
            </a:r>
            <a:r>
              <a:rPr lang="cy-GB" sz="2000" dirty="0" smtClean="0">
                <a:solidFill>
                  <a:srgbClr val="000000"/>
                </a:solidFill>
              </a:rPr>
              <a:t>person sy’n cymryd rhwng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34 </a:t>
            </a:r>
            <a:r>
              <a:rPr lang="cy-GB" sz="2000" dirty="0" smtClean="0">
                <a:solidFill>
                  <a:srgbClr val="000000"/>
                </a:solidFill>
              </a:rPr>
              <a:t>a 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35 </a:t>
            </a:r>
            <a:r>
              <a:rPr lang="cy-GB" sz="2000" dirty="0" smtClean="0">
                <a:solidFill>
                  <a:srgbClr val="000000"/>
                </a:solidFill>
              </a:rPr>
              <a:t>munud</a:t>
            </a:r>
            <a:r>
              <a:rPr lang="cy-GB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cy-GB" sz="2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Tabl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96" y="271092"/>
            <a:ext cx="4687836" cy="3522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Tabl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5977" y="283957"/>
            <a:ext cx="1524003" cy="3516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Tabl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7733" y="282577"/>
            <a:ext cx="1524003" cy="34751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8"/>
          <p:cNvSpPr/>
          <p:nvPr/>
        </p:nvSpPr>
        <p:spPr>
          <a:xfrm>
            <a:off x="6513097" y="4491788"/>
            <a:ext cx="2117558" cy="150795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12701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3055 ÷ 100 = 30.55 mins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1715" y="378659"/>
            <a:ext cx="1498713" cy="307777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Amledd</a:t>
            </a:r>
            <a:endParaRPr lang="cy-GB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9459" y="378660"/>
            <a:ext cx="2474503" cy="307777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Amser, t, mewn munudau</a:t>
            </a:r>
            <a:endParaRPr lang="cy-GB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3795" y="3323826"/>
            <a:ext cx="1498713" cy="307777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Cyfanswm</a:t>
            </a:r>
            <a:endParaRPr lang="cy-GB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10"/>
          <p:cNvCxnSpPr/>
          <p:nvPr/>
        </p:nvCxnSpPr>
        <p:spPr>
          <a:xfrm>
            <a:off x="446792" y="282577"/>
            <a:ext cx="2261942" cy="3304669"/>
          </a:xfrm>
          <a:prstGeom prst="straightConnector1">
            <a:avLst/>
          </a:prstGeom>
          <a:noFill/>
          <a:ln w="76196">
            <a:solidFill>
              <a:srgbClr val="FF0000"/>
            </a:solidFill>
            <a:prstDash val="solid"/>
            <a:miter/>
          </a:ln>
        </p:spPr>
      </p:cxnSp>
      <p:cxnSp>
        <p:nvCxnSpPr>
          <p:cNvPr id="8" name="Straight Connector 11"/>
          <p:cNvCxnSpPr/>
          <p:nvPr/>
        </p:nvCxnSpPr>
        <p:spPr>
          <a:xfrm flipV="1">
            <a:off x="375794" y="324400"/>
            <a:ext cx="2261942" cy="3304669"/>
          </a:xfrm>
          <a:prstGeom prst="straightConnector1">
            <a:avLst/>
          </a:prstGeom>
          <a:noFill/>
          <a:ln w="76196">
            <a:solidFill>
              <a:srgbClr val="FF0000"/>
            </a:solidFill>
            <a:prstDash val="solid"/>
            <a:miter/>
          </a:ln>
        </p:spPr>
      </p:cxnSp>
      <p:sp>
        <p:nvSpPr>
          <p:cNvPr id="15" name="TextBox 14"/>
          <p:cNvSpPr txBox="1"/>
          <p:nvPr/>
        </p:nvSpPr>
        <p:spPr>
          <a:xfrm>
            <a:off x="5405613" y="385011"/>
            <a:ext cx="1415710" cy="307777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Pwynt canol</a:t>
            </a:r>
            <a:endParaRPr lang="cy-GB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45967" y="350260"/>
            <a:ext cx="7125114" cy="924476"/>
          </a:xfrm>
        </p:spPr>
        <p:txBody>
          <a:bodyPr/>
          <a:lstStyle/>
          <a:p>
            <a:pPr lvl="0"/>
            <a:r>
              <a:rPr lang="cy-GB" dirty="0" smtClean="0"/>
              <a:t>Sut wnaethoch chi?</a:t>
            </a:r>
            <a:endParaRPr lang="cy-GB" dirty="0"/>
          </a:p>
        </p:txBody>
      </p:sp>
      <p:sp>
        <p:nvSpPr>
          <p:cNvPr id="3" name="Rounded Rectangle 3"/>
          <p:cNvSpPr/>
          <p:nvPr/>
        </p:nvSpPr>
        <p:spPr>
          <a:xfrm>
            <a:off x="683568" y="1556793"/>
            <a:ext cx="7344817" cy="273630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285750" lvl="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800" dirty="0">
                <a:solidFill>
                  <a:srgbClr val="000000"/>
                </a:solidFill>
              </a:rPr>
              <a:t>ymchwilio i ddata ac yn ei ddehongli</a:t>
            </a:r>
          </a:p>
          <a:p>
            <a:pPr marL="285750" lvl="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800" dirty="0">
                <a:solidFill>
                  <a:srgbClr val="000000"/>
                </a:solidFill>
              </a:rPr>
              <a:t>datblygu ein sgiliau datrys problemau</a:t>
            </a:r>
            <a:r>
              <a:rPr lang="cy-GB" sz="2800" dirty="0" smtClean="0">
                <a:solidFill>
                  <a:srgbClr val="000000"/>
                </a:solidFill>
              </a:rPr>
              <a:t>.</a:t>
            </a:r>
            <a:endParaRPr lang="cy-GB" sz="2800" b="0" i="0" u="none" strike="noStrike" kern="1200" cap="none" spc="0" baseline="0" dirty="0" smtClean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cy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4" name="Picture 2" descr="http://t3.gstatic.com/images?q=tbn:ANd9GcT7VqM8QXLOlgyAiD7Ju8NMo9enwZPXaR9pInb9SCyphi31bn_E5pouZk8:cdn.ttgtmedia.com/rms/microscopeuk/big%2520data%2520concept%25202_290X23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16215" y="4725143"/>
            <a:ext cx="1910977" cy="1512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7739" y="836712"/>
            <a:ext cx="4824538" cy="47647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078178" y="2263366"/>
            <a:ext cx="28427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2400" b="1" dirty="0" smtClean="0">
                <a:latin typeface="Tempus Sans ITC" panose="04020404030D07020202" pitchFamily="82" charset="0"/>
              </a:rPr>
              <a:t>Beth aeth yn dda?</a:t>
            </a:r>
            <a:endParaRPr lang="cy-GB" sz="2400" b="1" dirty="0">
              <a:latin typeface="Tempus Sans ITC" panose="04020404030D070202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009" y="3470738"/>
            <a:ext cx="318745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y-GB" sz="2400" b="1" dirty="0" smtClean="0">
                <a:latin typeface="Tempus Sans ITC" panose="04020404030D07020202" pitchFamily="82" charset="0"/>
              </a:rPr>
              <a:t>Yn y </a:t>
            </a:r>
            <a:r>
              <a:rPr lang="cy-GB" sz="2400" b="1" smtClean="0">
                <a:latin typeface="Tempus Sans ITC" panose="04020404030D07020202" pitchFamily="82" charset="0"/>
              </a:rPr>
              <a:t>wers nesaf </a:t>
            </a:r>
            <a:r>
              <a:rPr lang="cy-GB" sz="2400" b="1" dirty="0" smtClean="0">
                <a:latin typeface="Tempus Sans ITC" panose="04020404030D07020202" pitchFamily="82" charset="0"/>
              </a:rPr>
              <a:t>fe</a:t>
            </a:r>
            <a:endParaRPr lang="cy-GB" sz="2400" b="1" dirty="0">
              <a:latin typeface="Tempus Sans ITC" panose="04020404030D07020202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009" y="4038212"/>
            <a:ext cx="182038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y-GB" sz="2400" b="1" dirty="0" smtClean="0">
                <a:latin typeface="Tempus Sans ITC" panose="04020404030D07020202" pitchFamily="82" charset="0"/>
              </a:rPr>
              <a:t>hoffwn i ...</a:t>
            </a:r>
            <a:endParaRPr lang="cy-GB" sz="2400" b="1" dirty="0"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 txBox="1"/>
          <p:nvPr/>
        </p:nvSpPr>
        <p:spPr>
          <a:xfrm>
            <a:off x="3750045" y="1406310"/>
            <a:ext cx="648071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175g</a:t>
            </a:r>
          </a:p>
        </p:txBody>
      </p:sp>
      <p:sp>
        <p:nvSpPr>
          <p:cNvPr id="3" name="TextBox 11"/>
          <p:cNvSpPr txBox="1"/>
          <p:nvPr/>
        </p:nvSpPr>
        <p:spPr>
          <a:xfrm>
            <a:off x="3712883" y="1896858"/>
            <a:ext cx="1114767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1/8 </a:t>
            </a:r>
            <a:r>
              <a:rPr lang="cy-GB" sz="1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llwy de</a:t>
            </a:r>
            <a:endParaRPr lang="cy-GB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extBox 12"/>
          <p:cNvSpPr txBox="1"/>
          <p:nvPr/>
        </p:nvSpPr>
        <p:spPr>
          <a:xfrm>
            <a:off x="3761896" y="2268909"/>
            <a:ext cx="1108868" cy="338554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½ </a:t>
            </a:r>
            <a:r>
              <a:rPr lang="cy-GB" sz="1600" dirty="0">
                <a:solidFill>
                  <a:srgbClr val="000000"/>
                </a:solidFill>
              </a:rPr>
              <a:t>llwy de</a:t>
            </a:r>
          </a:p>
        </p:txBody>
      </p:sp>
      <p:sp>
        <p:nvSpPr>
          <p:cNvPr id="5" name="TextBox 13"/>
          <p:cNvSpPr txBox="1"/>
          <p:nvPr/>
        </p:nvSpPr>
        <p:spPr>
          <a:xfrm>
            <a:off x="3771003" y="2592141"/>
            <a:ext cx="648071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42.5g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3685781" y="2946023"/>
            <a:ext cx="1501915" cy="338554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1.5 </a:t>
            </a:r>
            <a:r>
              <a:rPr lang="cy-GB" sz="1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llwy </a:t>
            </a:r>
            <a:r>
              <a:rPr lang="cy-GB" sz="16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fwrdd</a:t>
            </a:r>
            <a:endParaRPr lang="cy-GB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3691588" y="3284579"/>
            <a:ext cx="794476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87.5ml</a:t>
            </a:r>
          </a:p>
        </p:txBody>
      </p:sp>
      <p:sp>
        <p:nvSpPr>
          <p:cNvPr id="8" name="TextBox 17"/>
          <p:cNvSpPr txBox="1"/>
          <p:nvPr/>
        </p:nvSpPr>
        <p:spPr>
          <a:xfrm>
            <a:off x="3701354" y="3621133"/>
            <a:ext cx="1126296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0.5 </a:t>
            </a:r>
            <a:r>
              <a:rPr lang="cy-GB" sz="1600" dirty="0">
                <a:solidFill>
                  <a:srgbClr val="000000"/>
                </a:solidFill>
              </a:rPr>
              <a:t>llwy de</a:t>
            </a:r>
          </a:p>
        </p:txBody>
      </p:sp>
      <p:sp>
        <p:nvSpPr>
          <p:cNvPr id="9" name="TextBox 20"/>
          <p:cNvSpPr txBox="1"/>
          <p:nvPr/>
        </p:nvSpPr>
        <p:spPr>
          <a:xfrm>
            <a:off x="6192179" y="1395703"/>
            <a:ext cx="648071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875g</a:t>
            </a:r>
          </a:p>
        </p:txBody>
      </p:sp>
      <p:sp>
        <p:nvSpPr>
          <p:cNvPr id="10" name="TextBox 21"/>
          <p:cNvSpPr txBox="1"/>
          <p:nvPr/>
        </p:nvSpPr>
        <p:spPr>
          <a:xfrm>
            <a:off x="6111694" y="1844820"/>
            <a:ext cx="1100610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5/8 </a:t>
            </a:r>
            <a:r>
              <a:rPr lang="cy-GB" sz="1600" dirty="0">
                <a:solidFill>
                  <a:srgbClr val="000000"/>
                </a:solidFill>
              </a:rPr>
              <a:t>llwy de</a:t>
            </a:r>
          </a:p>
        </p:txBody>
      </p:sp>
      <p:sp>
        <p:nvSpPr>
          <p:cNvPr id="11" name="TextBox 22"/>
          <p:cNvSpPr txBox="1"/>
          <p:nvPr/>
        </p:nvSpPr>
        <p:spPr>
          <a:xfrm>
            <a:off x="6144685" y="2239639"/>
            <a:ext cx="1155116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5/2 </a:t>
            </a:r>
            <a:r>
              <a:rPr lang="cy-GB" sz="1600" dirty="0">
                <a:solidFill>
                  <a:srgbClr val="000000"/>
                </a:solidFill>
              </a:rPr>
              <a:t>llwy de</a:t>
            </a:r>
          </a:p>
        </p:txBody>
      </p:sp>
      <p:sp>
        <p:nvSpPr>
          <p:cNvPr id="12" name="TextBox 23"/>
          <p:cNvSpPr txBox="1"/>
          <p:nvPr/>
        </p:nvSpPr>
        <p:spPr>
          <a:xfrm>
            <a:off x="6118863" y="2592141"/>
            <a:ext cx="809042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212.5g</a:t>
            </a:r>
          </a:p>
        </p:txBody>
      </p:sp>
      <p:sp>
        <p:nvSpPr>
          <p:cNvPr id="13" name="TextBox 24"/>
          <p:cNvSpPr txBox="1"/>
          <p:nvPr/>
        </p:nvSpPr>
        <p:spPr>
          <a:xfrm>
            <a:off x="6056583" y="2946023"/>
            <a:ext cx="1599750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15/2 </a:t>
            </a:r>
            <a:r>
              <a:rPr lang="cy-GB" sz="1600" dirty="0">
                <a:solidFill>
                  <a:srgbClr val="000000"/>
                </a:solidFill>
              </a:rPr>
              <a:t>llwy </a:t>
            </a:r>
            <a:r>
              <a:rPr lang="cy-GB" sz="1600" dirty="0" err="1">
                <a:solidFill>
                  <a:srgbClr val="000000"/>
                </a:solidFill>
              </a:rPr>
              <a:t>fwrdd</a:t>
            </a:r>
            <a:endParaRPr lang="en-GB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TextBox 25"/>
          <p:cNvSpPr txBox="1"/>
          <p:nvPr/>
        </p:nvSpPr>
        <p:spPr>
          <a:xfrm>
            <a:off x="6133658" y="3304605"/>
            <a:ext cx="864098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437.5ml</a:t>
            </a:r>
          </a:p>
        </p:txBody>
      </p:sp>
      <p:sp>
        <p:nvSpPr>
          <p:cNvPr id="15" name="TextBox 26"/>
          <p:cNvSpPr txBox="1"/>
          <p:nvPr/>
        </p:nvSpPr>
        <p:spPr>
          <a:xfrm>
            <a:off x="6191530" y="3655606"/>
            <a:ext cx="1108270" cy="338556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5/2 </a:t>
            </a:r>
            <a:r>
              <a:rPr lang="cy-GB" sz="1600" dirty="0">
                <a:solidFill>
                  <a:srgbClr val="000000"/>
                </a:solidFill>
              </a:rPr>
              <a:t>llwy de</a:t>
            </a:r>
          </a:p>
        </p:txBody>
      </p:sp>
      <p:pic>
        <p:nvPicPr>
          <p:cNvPr id="20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3596" y="488216"/>
            <a:ext cx="1365820" cy="57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41854" y="488216"/>
            <a:ext cx="1365820" cy="57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933980" y="514276"/>
            <a:ext cx="1365820" cy="57873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roup 25"/>
          <p:cNvGrpSpPr/>
          <p:nvPr/>
        </p:nvGrpSpPr>
        <p:grpSpPr>
          <a:xfrm>
            <a:off x="184564" y="1272140"/>
            <a:ext cx="3269615" cy="4514850"/>
            <a:chOff x="4674975" y="1885966"/>
            <a:chExt cx="3269615" cy="4514850"/>
          </a:xfrm>
        </p:grpSpPr>
        <p:pic>
          <p:nvPicPr>
            <p:cNvPr id="27" name="Picture 26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89" t="22974" r="63740" b="19844"/>
            <a:stretch/>
          </p:blipFill>
          <p:spPr bwMode="auto">
            <a:xfrm>
              <a:off x="4674975" y="1885966"/>
              <a:ext cx="3269615" cy="45148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8" name="Text Box 2"/>
            <p:cNvSpPr txBox="1">
              <a:spLocks noChangeArrowheads="1"/>
            </p:cNvSpPr>
            <p:nvPr/>
          </p:nvSpPr>
          <p:spPr bwMode="auto">
            <a:xfrm>
              <a:off x="4836154" y="2118511"/>
              <a:ext cx="2867025" cy="417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350g o flawd codi, a rhagor i ysgeintio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¼ llwy de o halen  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llwy de o bowdr pobi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85g menyn, wedi’i dorri’n giwbiau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 llwy </a:t>
              </a:r>
              <a:r>
                <a:rPr lang="cy-GB" sz="14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fwrdd</a:t>
              </a: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o siwgr mân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175ml llefrith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llwy de o rin fanila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Ychydig o sudd lemwn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wy wedi’i guro, i sgleinio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900"/>
                </a:spcAft>
              </a:pP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jam a hufen tolch [</a:t>
              </a:r>
              <a:r>
                <a:rPr lang="cy-GB" sz="14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clotted</a:t>
              </a:r>
              <a:r>
                <a:rPr lang="cy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y-GB" sz="14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cream</a:t>
              </a:r>
              <a:r>
                <a:rPr lang="cy-GB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], i’w </a:t>
              </a:r>
              <a:r>
                <a:rPr lang="cy-GB" sz="14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gweini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547965" y="658396"/>
            <a:ext cx="800008" cy="261610"/>
          </a:xfrm>
          <a:prstGeom prst="rect">
            <a:avLst/>
          </a:prstGeom>
          <a:solidFill>
            <a:srgbClr val="F2EDE3"/>
          </a:solidFill>
        </p:spPr>
        <p:txBody>
          <a:bodyPr wrap="square" rtlCol="0">
            <a:spAutoFit/>
          </a:bodyPr>
          <a:lstStyle/>
          <a:p>
            <a:r>
              <a:rPr lang="cy-GB" sz="11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Digon i 8  </a:t>
            </a:r>
            <a:endParaRPr lang="en-GB" sz="11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07666" y="646777"/>
            <a:ext cx="663098" cy="261610"/>
          </a:xfrm>
          <a:prstGeom prst="rect">
            <a:avLst/>
          </a:prstGeom>
          <a:solidFill>
            <a:srgbClr val="F2EDE3"/>
          </a:solidFill>
        </p:spPr>
        <p:txBody>
          <a:bodyPr wrap="square" rtlCol="0">
            <a:spAutoFit/>
          </a:bodyPr>
          <a:lstStyle/>
          <a:p>
            <a:r>
              <a:rPr lang="cy-GB" sz="11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Digon i  </a:t>
            </a:r>
            <a:endParaRPr lang="en-GB" sz="1100" b="1" dirty="0"/>
          </a:p>
        </p:txBody>
      </p:sp>
      <p:sp>
        <p:nvSpPr>
          <p:cNvPr id="22" name="TextBox 7"/>
          <p:cNvSpPr txBox="1"/>
          <p:nvPr/>
        </p:nvSpPr>
        <p:spPr>
          <a:xfrm>
            <a:off x="4827651" y="589468"/>
            <a:ext cx="360045" cy="369335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49206" y="656703"/>
            <a:ext cx="663098" cy="261610"/>
          </a:xfrm>
          <a:prstGeom prst="rect">
            <a:avLst/>
          </a:prstGeom>
          <a:solidFill>
            <a:srgbClr val="F2EDE3"/>
          </a:solidFill>
        </p:spPr>
        <p:txBody>
          <a:bodyPr wrap="square" rtlCol="0">
            <a:spAutoFit/>
          </a:bodyPr>
          <a:lstStyle/>
          <a:p>
            <a:r>
              <a:rPr lang="cy-GB" sz="11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Digon i  </a:t>
            </a:r>
            <a:endParaRPr lang="en-GB" sz="1100" b="1" dirty="0"/>
          </a:p>
        </p:txBody>
      </p:sp>
      <p:sp>
        <p:nvSpPr>
          <p:cNvPr id="24" name="TextBox 19"/>
          <p:cNvSpPr txBox="1"/>
          <p:nvPr/>
        </p:nvSpPr>
        <p:spPr>
          <a:xfrm>
            <a:off x="7177198" y="589467"/>
            <a:ext cx="479136" cy="369335"/>
          </a:xfrm>
          <a:prstGeom prst="rect">
            <a:avLst/>
          </a:pr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45967" y="350260"/>
            <a:ext cx="7125114" cy="924476"/>
          </a:xfrm>
        </p:spPr>
        <p:txBody>
          <a:bodyPr/>
          <a:lstStyle/>
          <a:p>
            <a:pPr lvl="0"/>
            <a:r>
              <a:rPr lang="cy-GB" dirty="0" smtClean="0"/>
              <a:t>Heddiw, byddwn ni yn…</a:t>
            </a:r>
            <a:endParaRPr lang="cy-GB" dirty="0"/>
          </a:p>
        </p:txBody>
      </p:sp>
      <p:sp>
        <p:nvSpPr>
          <p:cNvPr id="3" name="Rounded Rectangle 3"/>
          <p:cNvSpPr/>
          <p:nvPr/>
        </p:nvSpPr>
        <p:spPr>
          <a:xfrm>
            <a:off x="683568" y="1556793"/>
            <a:ext cx="7344817" cy="273630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>
            <a:solidFill>
              <a:srgbClr val="F69240"/>
            </a:solidFill>
            <a:prstDash val="solid"/>
            <a:miter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ymchwilio i ddata ac yn ei ddehongli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datblygu ein sgiliau datrys problemau.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cy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4" name="Picture 2" descr="http://t3.gstatic.com/images?q=tbn:ANd9GcT7VqM8QXLOlgyAiD7Ju8NMo9enwZPXaR9pInb9SCyphi31bn_E5pouZk8:cdn.ttgtmedia.com/rms/microscopeuk/big%2520data%2520concept%25202_290X23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16215" y="4725143"/>
            <a:ext cx="1910977" cy="1512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>
                <a:hlinkClick r:id="rId3"/>
              </a:rPr>
              <a:t>https://www.youtube.com/watch?v=VrSUe_m19FY&amp;index=2&amp;list=PL199535C10EE5A7A3</a:t>
            </a:r>
            <a:endParaRPr lang="en-GB"/>
          </a:p>
          <a:p>
            <a:pPr lvl="0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464944" y="334295"/>
            <a:ext cx="2952332" cy="1407334"/>
          </a:xfrm>
          <a:prstGeom prst="rect">
            <a:avLst/>
          </a:prstGeom>
          <a:solidFill>
            <a:srgbClr val="C0504D"/>
          </a:solidFill>
          <a:ln w="25402">
            <a:solidFill>
              <a:srgbClr val="8C3836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18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Digwyddiad i ddod: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18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‘Gwledd 30 Munud’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ounded Rectangle 6"/>
          <p:cNvSpPr/>
          <p:nvPr/>
        </p:nvSpPr>
        <p:spPr>
          <a:xfrm>
            <a:off x="464944" y="2204865"/>
            <a:ext cx="7780154" cy="347162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800" b="0" i="0" u="none" strike="noStrike" kern="1200" cap="none" spc="0" baseline="0" dirty="0" smtClean="0">
                <a:solidFill>
                  <a:srgbClr val="7F6000"/>
                </a:solidFill>
                <a:uFillTx/>
                <a:latin typeface="Arial" pitchFamily="34"/>
                <a:cs typeface="Arial" pitchFamily="34"/>
              </a:rPr>
              <a:t>Mae Bodnant am wirio a ydi hi wir yn bosibl gwneud y wledd hon mewn</a:t>
            </a:r>
            <a:r>
              <a:rPr lang="cy-GB" sz="2800" b="0" i="0" u="none" strike="noStrike" kern="1200" cap="none" spc="0" dirty="0" smtClean="0">
                <a:solidFill>
                  <a:srgbClr val="7F6000"/>
                </a:solidFill>
                <a:uFillTx/>
                <a:latin typeface="Arial" pitchFamily="34"/>
                <a:cs typeface="Arial" pitchFamily="34"/>
              </a:rPr>
              <a:t> tri deg munud. Sut all Bodnant brofi hyn</a:t>
            </a:r>
            <a:r>
              <a:rPr lang="cy-GB" sz="2800" b="0" i="0" u="none" strike="noStrike" kern="1200" cap="none" spc="0" baseline="0" dirty="0" smtClean="0">
                <a:solidFill>
                  <a:srgbClr val="7F6000"/>
                </a:solidFill>
                <a:uFillTx/>
                <a:latin typeface="Arial" pitchFamily="34"/>
                <a:cs typeface="Arial" pitchFamily="34"/>
              </a:rPr>
              <a:t>?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800" b="0" i="0" u="none" strike="noStrike" kern="1200" cap="none" spc="0" baseline="0" dirty="0" smtClean="0">
              <a:solidFill>
                <a:srgbClr val="7F6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800" b="0" i="0" u="none" strike="noStrike" kern="1200" cap="none" spc="0" baseline="0" dirty="0" smtClean="0">
                <a:solidFill>
                  <a:srgbClr val="7F6000"/>
                </a:solidFill>
                <a:uFillTx/>
                <a:latin typeface="Arial" pitchFamily="34"/>
                <a:cs typeface="Arial" pitchFamily="34"/>
              </a:rPr>
              <a:t>Mae’n penderfynu cofnodi faint o amser </a:t>
            </a:r>
            <a:r>
              <a:rPr lang="cy-GB" sz="2800" b="0" i="0" u="none" strike="noStrike" kern="1200" cap="none" spc="0" dirty="0" smtClean="0">
                <a:solidFill>
                  <a:srgbClr val="7F6000"/>
                </a:solidFill>
                <a:uFillTx/>
                <a:latin typeface="Arial" pitchFamily="34"/>
                <a:cs typeface="Arial" pitchFamily="34"/>
              </a:rPr>
              <a:t>y cymerodd 20 o bobl i wneud y pryd hwn</a:t>
            </a:r>
            <a:r>
              <a:rPr lang="cy-GB" sz="2800" b="0" i="0" u="none" strike="noStrike" kern="1200" cap="none" spc="0" baseline="0" dirty="0" smtClean="0">
                <a:solidFill>
                  <a:srgbClr val="7F6000"/>
                </a:solidFill>
                <a:uFillTx/>
                <a:latin typeface="Arial" pitchFamily="34"/>
                <a:cs typeface="Arial" pitchFamily="34"/>
              </a:rPr>
              <a:t>.</a:t>
            </a:r>
            <a:endParaRPr lang="cy-GB" sz="2800" b="0" i="0" u="none" strike="noStrike" kern="1200" cap="none" spc="0" baseline="0" dirty="0">
              <a:solidFill>
                <a:srgbClr val="7F6000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4" name="Picture 2" descr="http://www.bodnant-welshfood.co.uk/wp-content/themes/bodnant_responsive/img/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50017" y="437485"/>
            <a:ext cx="2660035" cy="895371"/>
          </a:xfrm>
          <a:prstGeom prst="rect">
            <a:avLst/>
          </a:prstGeom>
          <a:noFill/>
          <a:ln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267739" y="1016547"/>
            <a:ext cx="1051605" cy="6326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ounded Rectangle 11"/>
          <p:cNvSpPr/>
          <p:nvPr/>
        </p:nvSpPr>
        <p:spPr>
          <a:xfrm>
            <a:off x="4540250" y="1030976"/>
            <a:ext cx="1574800" cy="15320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457700" y="1787061"/>
            <a:ext cx="178435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GB" sz="9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30</a:t>
            </a:r>
          </a:p>
          <a:p>
            <a:pPr algn="ctr">
              <a:lnSpc>
                <a:spcPts val="2000"/>
              </a:lnSpc>
            </a:pPr>
            <a:r>
              <a:rPr lang="en-GB" b="1" dirty="0" smtClean="0">
                <a:solidFill>
                  <a:srgbClr val="C0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 Rounded MT Bold" panose="020F0704030504030204" pitchFamily="34" charset="0"/>
              </a:rPr>
              <a:t>MUNUD</a:t>
            </a:r>
            <a:endParaRPr lang="en-GB" b="1" dirty="0">
              <a:solidFill>
                <a:srgbClr val="C000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learning.plymouth.k12.in.us/uploads/7/3/6/0/7360048/685966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920941" y="464944"/>
            <a:ext cx="2304708" cy="17792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6"/>
          <p:cNvSpPr/>
          <p:nvPr/>
        </p:nvSpPr>
        <p:spPr>
          <a:xfrm>
            <a:off x="4372788" y="2734805"/>
            <a:ext cx="4277535" cy="26437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800" b="0" i="0" u="none" strike="noStrike" kern="1200" cap="none" spc="0" baseline="0" dirty="0" smtClean="0">
                <a:solidFill>
                  <a:srgbClr val="843C0C"/>
                </a:solidFill>
                <a:uFillTx/>
                <a:latin typeface="Calibri"/>
              </a:rPr>
              <a:t>Mae Bodnant wedi’ch penodi CHI fel yr ymgynghorydd ystadegau!  Beth wnewch chi gyda’r data hwn?  </a:t>
            </a:r>
            <a:endParaRPr lang="cy-GB" sz="2800" b="0" i="0" u="none" strike="noStrike" kern="1200" cap="none" spc="0" baseline="0" dirty="0">
              <a:solidFill>
                <a:srgbClr val="843C0C"/>
              </a:solidFill>
              <a:uFillTx/>
              <a:latin typeface="Calibri"/>
            </a:endParaRPr>
          </a:p>
        </p:txBody>
      </p:sp>
      <p:pic>
        <p:nvPicPr>
          <p:cNvPr id="4" name="Tabl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569" y="1354564"/>
            <a:ext cx="3426476" cy="3310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701771" y="5085179"/>
            <a:ext cx="1047746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524825" y="1497180"/>
            <a:ext cx="1498713" cy="370933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Amledd</a:t>
            </a:r>
            <a:endParaRPr lang="cy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929" y="1497180"/>
            <a:ext cx="1730389" cy="646331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</a:p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(munudau)</a:t>
            </a:r>
            <a:endParaRPr lang="cy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000144" y="623888"/>
            <a:ext cx="1543656" cy="379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E74B5"/>
                </a:solidFill>
                <a:effectLst/>
                <a:latin typeface="Jokerman" panose="04090605060D0602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MEDDWL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086600" y="1093237"/>
            <a:ext cx="996950" cy="4006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FF59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PARU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000144" y="1639485"/>
            <a:ext cx="1232506" cy="3803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E74B5"/>
                </a:solidFill>
                <a:effectLst/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RHANNU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learning.plymouth.k12.in.us/uploads/7/3/6/0/7360048/685966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414378" y="433955"/>
            <a:ext cx="2047698" cy="1580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Tabl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2674" y="1573389"/>
            <a:ext cx="1625602" cy="2349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Tabl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307" y="692694"/>
            <a:ext cx="3426476" cy="3310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7438223" y="2233787"/>
            <a:ext cx="1047746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424599" y="824080"/>
            <a:ext cx="1498713" cy="370933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Amledd</a:t>
            </a:r>
            <a:endParaRPr lang="cy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703" y="824080"/>
            <a:ext cx="1730389" cy="646331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</a:p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(munudau)</a:t>
            </a:r>
            <a:endParaRPr lang="cy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http://elearning.plymouth.k12.in.us/uploads/7/3/6/0/7360048/685966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181261" y="345043"/>
            <a:ext cx="2304708" cy="177923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260464" y="503987"/>
            <a:ext cx="1543656" cy="379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E74B5"/>
                </a:solidFill>
                <a:effectLst/>
                <a:latin typeface="Jokerman" panose="04090605060D0602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MEDDWL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346920" y="973336"/>
            <a:ext cx="996950" cy="4006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FF59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PARU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181261" y="1511692"/>
            <a:ext cx="1232506" cy="3803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E74B5"/>
                </a:solidFill>
                <a:effectLst/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RHANNU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learning.plymouth.k12.in.us/uploads/7/3/6/0/7360048/685966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414378" y="433955"/>
            <a:ext cx="2047698" cy="1580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Tabl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955" y="1573389"/>
            <a:ext cx="1625602" cy="2349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Tabl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735" y="692694"/>
            <a:ext cx="3426476" cy="33104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/>
          <p:nvPr/>
        </p:nvSpPr>
        <p:spPr>
          <a:xfrm>
            <a:off x="4644009" y="2132856"/>
            <a:ext cx="720080" cy="360035"/>
          </a:xfrm>
          <a:prstGeom prst="rect">
            <a:avLst/>
          </a:pr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87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7438223" y="2233787"/>
            <a:ext cx="1047746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http://elearning.plymouth.k12.in.us/uploads/7/3/6/0/7360048/685966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181261" y="345043"/>
            <a:ext cx="2304708" cy="177923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260464" y="503987"/>
            <a:ext cx="1543656" cy="379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E74B5"/>
                </a:solidFill>
                <a:effectLst/>
                <a:latin typeface="Jokerman" panose="04090605060D0602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MEDDWL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346920" y="973336"/>
            <a:ext cx="996950" cy="4006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FF59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PARU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181261" y="1511692"/>
            <a:ext cx="1232506" cy="3803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E74B5"/>
                </a:solidFill>
                <a:effectLst/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RHANNU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24599" y="824080"/>
            <a:ext cx="1498713" cy="370933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Amledd</a:t>
            </a:r>
            <a:endParaRPr lang="cy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0703" y="824080"/>
            <a:ext cx="1730389" cy="646331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</a:p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(munudau)</a:t>
            </a:r>
            <a:endParaRPr lang="cy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learning.plymouth.k12.in.us/uploads/7/3/6/0/7360048/685966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414378" y="433955"/>
            <a:ext cx="2047698" cy="158082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6"/>
          <p:cNvSpPr/>
          <p:nvPr/>
        </p:nvSpPr>
        <p:spPr>
          <a:xfrm>
            <a:off x="5579394" y="4633996"/>
            <a:ext cx="3332128" cy="18288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843C0C"/>
                </a:solidFill>
                <a:uFillTx/>
                <a:latin typeface="Calibri"/>
              </a:rPr>
              <a:t> </a:t>
            </a:r>
            <a:r>
              <a:rPr lang="cy-GB" sz="2800" b="0" i="0" u="none" strike="noStrike" kern="1200" cap="none" spc="0" baseline="0" dirty="0" smtClean="0">
                <a:solidFill>
                  <a:srgbClr val="843C0C"/>
                </a:solidFill>
                <a:uFillTx/>
                <a:latin typeface="Calibri"/>
              </a:rPr>
              <a:t>Cymedr =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800" b="0" i="0" u="none" strike="noStrike" kern="1200" cap="none" spc="0" baseline="0" dirty="0" smtClean="0">
                <a:solidFill>
                  <a:srgbClr val="843C0C"/>
                </a:solidFill>
                <a:uFillTx/>
                <a:latin typeface="Calibri"/>
              </a:rPr>
              <a:t>       = 604 / 20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800" b="0" i="0" u="none" strike="noStrike" kern="1200" cap="none" spc="0" baseline="0" dirty="0" smtClean="0">
                <a:solidFill>
                  <a:srgbClr val="843C0C"/>
                </a:solidFill>
                <a:uFillTx/>
                <a:latin typeface="Calibri"/>
              </a:rPr>
              <a:t>         = </a:t>
            </a:r>
            <a:r>
              <a:rPr lang="cy-GB" sz="2800" b="0" i="0" u="sng" strike="noStrike" kern="1200" cap="none" spc="0" baseline="0" dirty="0" smtClean="0">
                <a:solidFill>
                  <a:srgbClr val="843C0C"/>
                </a:solidFill>
                <a:uFillTx/>
                <a:latin typeface="Calibri"/>
              </a:rPr>
              <a:t>30.2 munud  </a:t>
            </a:r>
            <a:endParaRPr lang="cy-GB" sz="2800" b="0" i="0" u="sng" strike="noStrike" kern="1200" cap="none" spc="0" baseline="0" dirty="0">
              <a:solidFill>
                <a:srgbClr val="843C0C"/>
              </a:solidFill>
              <a:uFillTx/>
              <a:latin typeface="Calibri"/>
            </a:endParaRPr>
          </a:p>
        </p:txBody>
      </p:sp>
      <p:pic>
        <p:nvPicPr>
          <p:cNvPr id="4" name="Tabl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2674" y="1573389"/>
            <a:ext cx="1625602" cy="2349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Tabl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6785" y="4075937"/>
            <a:ext cx="1625602" cy="469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Tabl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597" y="666523"/>
            <a:ext cx="3426476" cy="331042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4507159" y="2568119"/>
            <a:ext cx="720080" cy="360035"/>
          </a:xfrm>
          <a:prstGeom prst="rect">
            <a:avLst/>
          </a:pr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270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11695" y="2996955"/>
            <a:ext cx="720080" cy="360035"/>
          </a:xfrm>
          <a:prstGeom prst="rect">
            <a:avLst/>
          </a:pr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155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37252" y="3429000"/>
            <a:ext cx="720080" cy="360035"/>
          </a:xfrm>
          <a:prstGeom prst="rect">
            <a:avLst/>
          </a:pr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64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75439" y="4117945"/>
            <a:ext cx="720080" cy="360035"/>
          </a:xfrm>
          <a:prstGeom prst="rect">
            <a:avLst/>
          </a:pr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604</a:t>
            </a:r>
          </a:p>
        </p:txBody>
      </p:sp>
      <p:sp>
        <p:nvSpPr>
          <p:cNvPr id="14" name="Rectangle 5"/>
          <p:cNvSpPr/>
          <p:nvPr/>
        </p:nvSpPr>
        <p:spPr>
          <a:xfrm>
            <a:off x="4507159" y="2097112"/>
            <a:ext cx="720080" cy="360035"/>
          </a:xfrm>
          <a:prstGeom prst="rect">
            <a:avLst/>
          </a:pr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87</a:t>
            </a:r>
          </a:p>
        </p:txBody>
      </p:sp>
      <p:pic>
        <p:nvPicPr>
          <p:cNvPr id="15" name="Picture 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7414330" y="2148273"/>
            <a:ext cx="1047746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" descr="http://elearning.plymouth.k12.in.us/uploads/7/3/6/0/7360048/685966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261976" y="317873"/>
            <a:ext cx="2304708" cy="177923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341179" y="476817"/>
            <a:ext cx="1543656" cy="379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E74B5"/>
                </a:solidFill>
                <a:effectLst/>
                <a:latin typeface="Jokerman" panose="04090605060D0602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MEDDWL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7427635" y="946166"/>
            <a:ext cx="996950" cy="4006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FF59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PARU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261976" y="1484522"/>
            <a:ext cx="1232506" cy="3803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E74B5"/>
                </a:solidFill>
                <a:effectLst/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RHANNU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24599" y="824080"/>
            <a:ext cx="1498713" cy="370933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Amledd</a:t>
            </a:r>
            <a:endParaRPr lang="cy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0703" y="824080"/>
            <a:ext cx="1730389" cy="646331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</a:p>
          <a:p>
            <a:pPr algn="ctr"/>
            <a:r>
              <a:rPr lang="cy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(munudau)</a:t>
            </a:r>
            <a:endParaRPr lang="cy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theme/theme1.xml><?xml version="1.0" encoding="utf-8"?>
<a:theme xmlns:a="http://schemas.openxmlformats.org/drawingml/2006/main" name="Summ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TC101972873%5b%5bfn=Summer%5d%5d</Template>
  <TotalTime>728</TotalTime>
  <Words>712</Words>
  <Application>Microsoft Office PowerPoint</Application>
  <PresentationFormat>On-screen Show (4:3)</PresentationFormat>
  <Paragraphs>144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Summer</vt:lpstr>
      <vt:lpstr>Tasg gychwynnol…</vt:lpstr>
      <vt:lpstr>PowerPoint Presentation</vt:lpstr>
      <vt:lpstr>Heddiw, byddwn ni yn…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Sut wnaethoch chi?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Piece of Cake</dc:title>
  <dc:creator>Davies A</dc:creator>
  <cp:lastModifiedBy>Evans Z</cp:lastModifiedBy>
  <cp:revision>43</cp:revision>
  <dcterms:created xsi:type="dcterms:W3CDTF">2012-09-04T09:10:16Z</dcterms:created>
  <dcterms:modified xsi:type="dcterms:W3CDTF">2015-02-10T11:28:44Z</dcterms:modified>
</cp:coreProperties>
</file>