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AF287-C41A-48F4-B151-12DBB5D1F8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FDEC93-C1BA-4EC1-A2C2-F6D19CECD60E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Deciding on project title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A75517-E0C9-4A30-A14D-17E443FFBC74}" type="parTrans" cxnId="{39AAE4D9-336B-4E05-A4EB-A260F42CA129}">
      <dgm:prSet/>
      <dgm:spPr/>
      <dgm:t>
        <a:bodyPr/>
        <a:lstStyle/>
        <a:p>
          <a:endParaRPr lang="en-GB"/>
        </a:p>
      </dgm:t>
    </dgm:pt>
    <dgm:pt modelId="{363C0343-14A3-4534-AB71-B5E84014BC58}" type="sibTrans" cxnId="{39AAE4D9-336B-4E05-A4EB-A260F42CA129}">
      <dgm:prSet/>
      <dgm:spPr/>
      <dgm:t>
        <a:bodyPr/>
        <a:lstStyle/>
        <a:p>
          <a:endParaRPr lang="en-GB"/>
        </a:p>
      </dgm:t>
    </dgm:pt>
    <dgm:pt modelId="{01764FBE-69E3-4945-8B01-5EB2628428F8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methods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C55390-9EF2-4947-A8E5-1F8935E2A648}" type="parTrans" cxnId="{43D559CA-7518-4314-A94A-8B54245F824F}">
      <dgm:prSet/>
      <dgm:spPr/>
      <dgm:t>
        <a:bodyPr/>
        <a:lstStyle/>
        <a:p>
          <a:endParaRPr lang="en-GB"/>
        </a:p>
      </dgm:t>
    </dgm:pt>
    <dgm:pt modelId="{EEBD8206-B3C6-4317-8D33-94DF1795DD8D}" type="sibTrans" cxnId="{43D559CA-7518-4314-A94A-8B54245F824F}">
      <dgm:prSet/>
      <dgm:spPr/>
      <dgm:t>
        <a:bodyPr/>
        <a:lstStyle/>
        <a:p>
          <a:endParaRPr lang="en-GB"/>
        </a:p>
      </dgm:t>
    </dgm:pt>
    <dgm:pt modelId="{9BA73DA7-B4F6-4E7D-BB06-BEE8ADC550AB}">
      <dgm:prSet phldrT="[Text]" custT="1"/>
      <dgm:spPr>
        <a:xfrm>
          <a:off x="3651787" y="863903"/>
          <a:ext cx="77237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5973560-6B48-4F78-8F75-3A19AF0FFC25}" type="parTrans" cxnId="{6AAA954A-4F5C-4A5C-8487-3279F5FFC6AB}">
      <dgm:prSet/>
      <dgm:spPr/>
      <dgm:t>
        <a:bodyPr/>
        <a:lstStyle/>
        <a:p>
          <a:endParaRPr lang="en-GB"/>
        </a:p>
      </dgm:t>
    </dgm:pt>
    <dgm:pt modelId="{52D6ED0D-AA65-46B8-9D41-EB529212EE63}" type="sibTrans" cxnId="{6AAA954A-4F5C-4A5C-8487-3279F5FFC6AB}">
      <dgm:prSet/>
      <dgm:spPr/>
      <dgm:t>
        <a:bodyPr/>
        <a:lstStyle/>
        <a:p>
          <a:endParaRPr lang="en-GB"/>
        </a:p>
      </dgm:t>
    </dgm:pt>
    <dgm:pt modelId="{BA774026-2C2B-4CAF-B67F-03D3E4D7C50F}">
      <dgm:prSet phldrT="[Text]" custT="1"/>
      <dgm:spPr>
        <a:xfrm>
          <a:off x="4502037" y="939771"/>
          <a:ext cx="908989" cy="10001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Self-evaluation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6F1DEB-6C8A-41CE-B123-1685DFCD2A0C}" type="parTrans" cxnId="{20874214-FA67-49DD-BB66-BCC48D249B0A}">
      <dgm:prSet/>
      <dgm:spPr/>
      <dgm:t>
        <a:bodyPr/>
        <a:lstStyle/>
        <a:p>
          <a:endParaRPr lang="en-GB"/>
        </a:p>
      </dgm:t>
    </dgm:pt>
    <dgm:pt modelId="{BEBD7006-219F-4A8C-B893-99886C275EA6}" type="sibTrans" cxnId="{20874214-FA67-49DD-BB66-BCC48D249B0A}">
      <dgm:prSet/>
      <dgm:spPr/>
      <dgm:t>
        <a:bodyPr/>
        <a:lstStyle/>
        <a:p>
          <a:endParaRPr lang="en-GB"/>
        </a:p>
      </dgm:t>
    </dgm:pt>
    <dgm:pt modelId="{833F1D15-AD64-47A1-8C79-0CC39B1B348A}">
      <dgm:prSet phldrT="[Text]" custT="1"/>
      <dgm:spPr>
        <a:xfrm>
          <a:off x="5488902" y="863903"/>
          <a:ext cx="46725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Bibliography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FDF60D-9E8B-4309-8606-B13AE57922A1}" type="parTrans" cxnId="{B6D31CFF-D258-41CC-A451-73371F56B370}">
      <dgm:prSet/>
      <dgm:spPr/>
      <dgm:t>
        <a:bodyPr/>
        <a:lstStyle/>
        <a:p>
          <a:endParaRPr lang="en-GB"/>
        </a:p>
      </dgm:t>
    </dgm:pt>
    <dgm:pt modelId="{70E4D8E0-822E-4A07-B368-823B3EACABC9}" type="sibTrans" cxnId="{B6D31CFF-D258-41CC-A451-73371F56B370}">
      <dgm:prSet/>
      <dgm:spPr/>
      <dgm:t>
        <a:bodyPr/>
        <a:lstStyle/>
        <a:p>
          <a:endParaRPr lang="en-GB"/>
        </a:p>
      </dgm:t>
    </dgm:pt>
    <dgm:pt modelId="{1121869B-9CA2-4ACD-AC46-A631527C3053}">
      <dgm:prSet phldrT="[Text]" custT="1"/>
      <dgm:spPr>
        <a:xfrm>
          <a:off x="6034034" y="863903"/>
          <a:ext cx="46725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Appendix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DC4525-4385-47EA-92C1-D08939F6BCBC}" type="parTrans" cxnId="{53B031CF-D05D-4FA7-983F-9F8712652FCD}">
      <dgm:prSet/>
      <dgm:spPr/>
      <dgm:t>
        <a:bodyPr/>
        <a:lstStyle/>
        <a:p>
          <a:endParaRPr lang="en-GB"/>
        </a:p>
      </dgm:t>
    </dgm:pt>
    <dgm:pt modelId="{57E64332-0F2E-45F1-BBAB-8B905FD42157}" type="sibTrans" cxnId="{53B031CF-D05D-4FA7-983F-9F8712652FCD}">
      <dgm:prSet/>
      <dgm:spPr/>
      <dgm:t>
        <a:bodyPr/>
        <a:lstStyle/>
        <a:p>
          <a:endParaRPr lang="en-GB"/>
        </a:p>
      </dgm:t>
    </dgm:pt>
    <dgm:pt modelId="{8748C118-F866-4A0E-9F6A-E2A82D1CDC24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FA8958-1556-4C63-A550-CEA15DC6312D}" type="parTrans" cxnId="{89409D86-EBB0-40D0-8D9C-BECCB96D3B1E}">
      <dgm:prSet/>
      <dgm:spPr/>
      <dgm:t>
        <a:bodyPr/>
        <a:lstStyle/>
        <a:p>
          <a:endParaRPr lang="en-GB"/>
        </a:p>
      </dgm:t>
    </dgm:pt>
    <dgm:pt modelId="{52ED142A-1222-450E-B273-24D3C52A33D1}" type="sibTrans" cxnId="{89409D86-EBB0-40D0-8D9C-BECCB96D3B1E}">
      <dgm:prSet/>
      <dgm:spPr/>
      <dgm:t>
        <a:bodyPr/>
        <a:lstStyle/>
        <a:p>
          <a:endParaRPr lang="en-GB"/>
        </a:p>
      </dgm:t>
    </dgm:pt>
    <dgm:pt modelId="{E9FAE766-1AE5-4A86-A44B-D7607C837CBA}">
      <dgm:prSet phldrT="[Text]" custT="1"/>
      <dgm:spPr>
        <a:xfrm>
          <a:off x="1867" y="863903"/>
          <a:ext cx="941945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Aims &amp; Objectives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9A5096-A705-4E69-B8D3-FAE0DAB82B39}" type="parTrans" cxnId="{675DC48F-57DB-4C88-A985-B672BD4FA9BA}">
      <dgm:prSet/>
      <dgm:spPr/>
      <dgm:t>
        <a:bodyPr/>
        <a:lstStyle/>
        <a:p>
          <a:endParaRPr lang="en-GB"/>
        </a:p>
      </dgm:t>
    </dgm:pt>
    <dgm:pt modelId="{A1355B46-29B1-4614-842B-C1B7A7845352}" type="sibTrans" cxnId="{675DC48F-57DB-4C88-A985-B672BD4FA9BA}">
      <dgm:prSet/>
      <dgm:spPr/>
      <dgm:t>
        <a:bodyPr/>
        <a:lstStyle/>
        <a:p>
          <a:endParaRPr lang="en-GB"/>
        </a:p>
      </dgm:t>
    </dgm:pt>
    <dgm:pt modelId="{EFC0A500-A9DA-42CB-9969-4B48BD3F90A3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analysis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318F58-BDFB-4DE2-8176-8DA5882FDA12}" type="parTrans" cxnId="{051DAF36-80DA-4726-A1F7-D2BB29392E72}">
      <dgm:prSet/>
      <dgm:spPr/>
      <dgm:t>
        <a:bodyPr/>
        <a:lstStyle/>
        <a:p>
          <a:endParaRPr lang="en-GB"/>
        </a:p>
      </dgm:t>
    </dgm:pt>
    <dgm:pt modelId="{14C10963-9F8D-4624-944C-C2A576C5BD1F}" type="sibTrans" cxnId="{051DAF36-80DA-4726-A1F7-D2BB29392E72}">
      <dgm:prSet/>
      <dgm:spPr/>
      <dgm:t>
        <a:bodyPr/>
        <a:lstStyle/>
        <a:p>
          <a:endParaRPr lang="en-GB"/>
        </a:p>
      </dgm:t>
    </dgm:pt>
    <dgm:pt modelId="{63A37795-E672-4C62-A824-3CA57BEE5197}">
      <dgm:prSet phldrT="[Text]" custT="1"/>
      <dgm:spPr>
        <a:xfrm>
          <a:off x="1021689" y="863903"/>
          <a:ext cx="742483" cy="115187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Analysis of information</a:t>
          </a:r>
          <a:endParaRPr lang="en-GB" sz="1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1DC0A9-E623-4D40-9C7A-B774C6EEBD53}" type="parTrans" cxnId="{2BA606F4-EC40-40A5-88E6-ACB7A9D32CD0}">
      <dgm:prSet/>
      <dgm:spPr/>
      <dgm:t>
        <a:bodyPr/>
        <a:lstStyle/>
        <a:p>
          <a:endParaRPr lang="en-GB"/>
        </a:p>
      </dgm:t>
    </dgm:pt>
    <dgm:pt modelId="{0A965BB6-789C-4716-963A-C2F2B964191D}" type="sibTrans" cxnId="{2BA606F4-EC40-40A5-88E6-ACB7A9D32CD0}">
      <dgm:prSet/>
      <dgm:spPr/>
      <dgm:t>
        <a:bodyPr/>
        <a:lstStyle/>
        <a:p>
          <a:endParaRPr lang="en-GB"/>
        </a:p>
      </dgm:t>
    </dgm:pt>
    <dgm:pt modelId="{D6FD88B4-C85A-44B7-8FD7-13ADCA378379}" type="pres">
      <dgm:prSet presAssocID="{C7EAF287-C41A-48F4-B151-12DBB5D1F85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13CFAC-BDED-4699-97D9-D3D64D9231D0}" type="pres">
      <dgm:prSet presAssocID="{C7EAF287-C41A-48F4-B151-12DBB5D1F853}" presName="arrow" presStyleLbl="bgShp" presStyleIdx="0" presStyleCnt="1" custScaleX="117647" custLinFactNeighborX="-163" custLinFactNeighborY="-2994"/>
      <dgm:spPr>
        <a:xfrm>
          <a:off x="0" y="0"/>
          <a:ext cx="6503154" cy="2879676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2CDAEAF-79DF-44D1-95D1-71AFFAE589DF}" type="pres">
      <dgm:prSet presAssocID="{C7EAF287-C41A-48F4-B151-12DBB5D1F853}" presName="linearProcess" presStyleCnt="0"/>
      <dgm:spPr/>
    </dgm:pt>
    <dgm:pt modelId="{C006FA76-12C6-4B25-8012-43852CAC7CA4}" type="pres">
      <dgm:prSet presAssocID="{A3FDEC93-C1BA-4EC1-A2C2-F6D19CECD60E}" presName="textNode" presStyleLbl="node1" presStyleIdx="0" presStyleCnt="10" custScaleX="1238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A04F053-B574-408F-95DC-EA1CA2EF302A}" type="pres">
      <dgm:prSet presAssocID="{363C0343-14A3-4534-AB71-B5E84014BC58}" presName="sibTrans" presStyleCnt="0"/>
      <dgm:spPr/>
    </dgm:pt>
    <dgm:pt modelId="{BE6862B5-BDD0-459E-915C-80F3CA918D06}" type="pres">
      <dgm:prSet presAssocID="{8748C118-F866-4A0E-9F6A-E2A82D1CDC24}" presName="textNode" presStyleLbl="node1" presStyleIdx="1" presStyleCnt="10" custScaleX="123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60382B8-EB1D-4C2D-8792-03607B59E40C}" type="pres">
      <dgm:prSet presAssocID="{52ED142A-1222-450E-B273-24D3C52A33D1}" presName="sibTrans" presStyleCnt="0"/>
      <dgm:spPr/>
    </dgm:pt>
    <dgm:pt modelId="{AB7A676E-AD43-43AA-AD9E-3A6F14E83D91}" type="pres">
      <dgm:prSet presAssocID="{E9FAE766-1AE5-4A86-A44B-D7607C837CBA}" presName="textNode" presStyleLbl="node1" presStyleIdx="2" presStyleCnt="10" custScaleX="1480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2FFC1C-B95D-463E-B0B6-752226A9B3C3}" type="pres">
      <dgm:prSet presAssocID="{A1355B46-29B1-4614-842B-C1B7A7845352}" presName="sibTrans" presStyleCnt="0"/>
      <dgm:spPr/>
    </dgm:pt>
    <dgm:pt modelId="{E9783BCC-3D53-4D34-ACA9-D7D84B28D7A9}" type="pres">
      <dgm:prSet presAssocID="{01764FBE-69E3-4945-8B01-5EB2628428F8}" presName="textNode" presStyleLbl="node1" presStyleIdx="3" presStyleCnt="10" custScaleX="124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4437DFE-E966-451E-B956-F792784C0E54}" type="pres">
      <dgm:prSet presAssocID="{EEBD8206-B3C6-4317-8D33-94DF1795DD8D}" presName="sibTrans" presStyleCnt="0"/>
      <dgm:spPr/>
    </dgm:pt>
    <dgm:pt modelId="{569FF295-E167-4B19-9A8C-C95A86180BF5}" type="pres">
      <dgm:prSet presAssocID="{EFC0A500-A9DA-42CB-9969-4B48BD3F90A3}" presName="textNode" presStyleLbl="node1" presStyleIdx="4" presStyleCnt="10" custScaleX="1381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A728BAA-276B-484C-B3A6-7A2BE15F9354}" type="pres">
      <dgm:prSet presAssocID="{14C10963-9F8D-4624-944C-C2A576C5BD1F}" presName="sibTrans" presStyleCnt="0"/>
      <dgm:spPr/>
    </dgm:pt>
    <dgm:pt modelId="{4CA29485-5C9D-4BED-9662-7D5F3D027D26}" type="pres">
      <dgm:prSet presAssocID="{63A37795-E672-4C62-A824-3CA57BEE5197}" presName="textNode" presStyleLbl="node1" presStyleIdx="5" presStyleCnt="10" custScaleX="1580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F08296-1FA2-42FD-9DFA-B94015C1FE94}" type="pres">
      <dgm:prSet presAssocID="{0A965BB6-789C-4716-963A-C2F2B964191D}" presName="sibTrans" presStyleCnt="0"/>
      <dgm:spPr/>
    </dgm:pt>
    <dgm:pt modelId="{CA9217E3-FCDE-4AE7-9291-742830D03799}" type="pres">
      <dgm:prSet presAssocID="{9BA73DA7-B4F6-4E7D-BB06-BEE8ADC550AB}" presName="textNode" presStyleLbl="node1" presStyleIdx="6" presStyleCnt="10" custScaleX="1074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51F6E06-63F6-49A0-BAB3-D557A000BB5C}" type="pres">
      <dgm:prSet presAssocID="{52D6ED0D-AA65-46B8-9D41-EB529212EE63}" presName="sibTrans" presStyleCnt="0"/>
      <dgm:spPr/>
    </dgm:pt>
    <dgm:pt modelId="{68420228-BC97-4A02-A90F-2BC88E4C31AA}" type="pres">
      <dgm:prSet presAssocID="{BA774026-2C2B-4CAF-B67F-03D3E4D7C50F}" presName="textNode" presStyleLbl="node1" presStyleIdx="7" presStyleCnt="10" custScaleX="176346" custScaleY="868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A40867CD-352D-4C55-8028-23379842C87F}" type="pres">
      <dgm:prSet presAssocID="{BEBD7006-219F-4A8C-B893-99886C275EA6}" presName="sibTrans" presStyleCnt="0"/>
      <dgm:spPr/>
    </dgm:pt>
    <dgm:pt modelId="{B82E2A14-4C81-469E-9345-62D3522F8F56}" type="pres">
      <dgm:prSet presAssocID="{833F1D15-AD64-47A1-8C79-0CC39B1B348A}" presName="textNode" presStyleLbl="node1" presStyleIdx="8" presStyleCnt="10" custScaleX="1288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B2EC0BB-B62B-4933-B11A-D3F2119A7F37}" type="pres">
      <dgm:prSet presAssocID="{70E4D8E0-822E-4A07-B368-823B3EACABC9}" presName="sibTrans" presStyleCnt="0"/>
      <dgm:spPr/>
    </dgm:pt>
    <dgm:pt modelId="{03FCFB41-C0B7-4640-A374-5C6E5D09EAC9}" type="pres">
      <dgm:prSet presAssocID="{1121869B-9CA2-4ACD-AC46-A631527C3053}" presName="textNode" presStyleLbl="node1" presStyleIdx="9" presStyleCnt="10" custScaleX="969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0874214-FA67-49DD-BB66-BCC48D249B0A}" srcId="{C7EAF287-C41A-48F4-B151-12DBB5D1F853}" destId="{BA774026-2C2B-4CAF-B67F-03D3E4D7C50F}" srcOrd="7" destOrd="0" parTransId="{4D6F1DEB-6C8A-41CE-B123-1685DFCD2A0C}" sibTransId="{BEBD7006-219F-4A8C-B893-99886C275EA6}"/>
    <dgm:cxn modelId="{C523FCE5-040D-46ED-9AC5-59CD0D1006A7}" type="presOf" srcId="{A3FDEC93-C1BA-4EC1-A2C2-F6D19CECD60E}" destId="{C006FA76-12C6-4B25-8012-43852CAC7CA4}" srcOrd="0" destOrd="0" presId="urn:microsoft.com/office/officeart/2005/8/layout/hProcess9"/>
    <dgm:cxn modelId="{89409D86-EBB0-40D0-8D9C-BECCB96D3B1E}" srcId="{C7EAF287-C41A-48F4-B151-12DBB5D1F853}" destId="{8748C118-F866-4A0E-9F6A-E2A82D1CDC24}" srcOrd="1" destOrd="0" parTransId="{BEFA8958-1556-4C63-A550-CEA15DC6312D}" sibTransId="{52ED142A-1222-450E-B273-24D3C52A33D1}"/>
    <dgm:cxn modelId="{B6D31CFF-D258-41CC-A451-73371F56B370}" srcId="{C7EAF287-C41A-48F4-B151-12DBB5D1F853}" destId="{833F1D15-AD64-47A1-8C79-0CC39B1B348A}" srcOrd="8" destOrd="0" parTransId="{6EFDF60D-9E8B-4309-8606-B13AE57922A1}" sibTransId="{70E4D8E0-822E-4A07-B368-823B3EACABC9}"/>
    <dgm:cxn modelId="{B023A7CA-89D9-479B-8A18-A13CC3797D34}" type="presOf" srcId="{833F1D15-AD64-47A1-8C79-0CC39B1B348A}" destId="{B82E2A14-4C81-469E-9345-62D3522F8F56}" srcOrd="0" destOrd="0" presId="urn:microsoft.com/office/officeart/2005/8/layout/hProcess9"/>
    <dgm:cxn modelId="{53B031CF-D05D-4FA7-983F-9F8712652FCD}" srcId="{C7EAF287-C41A-48F4-B151-12DBB5D1F853}" destId="{1121869B-9CA2-4ACD-AC46-A631527C3053}" srcOrd="9" destOrd="0" parTransId="{63DC4525-4385-47EA-92C1-D08939F6BCBC}" sibTransId="{57E64332-0F2E-45F1-BBAB-8B905FD42157}"/>
    <dgm:cxn modelId="{C373616E-ED41-440F-8F6A-8D98E14EDAEC}" type="presOf" srcId="{63A37795-E672-4C62-A824-3CA57BEE5197}" destId="{4CA29485-5C9D-4BED-9662-7D5F3D027D26}" srcOrd="0" destOrd="0" presId="urn:microsoft.com/office/officeart/2005/8/layout/hProcess9"/>
    <dgm:cxn modelId="{C1CB4983-1147-4431-977A-A6421AA99341}" type="presOf" srcId="{8748C118-F866-4A0E-9F6A-E2A82D1CDC24}" destId="{BE6862B5-BDD0-459E-915C-80F3CA918D06}" srcOrd="0" destOrd="0" presId="urn:microsoft.com/office/officeart/2005/8/layout/hProcess9"/>
    <dgm:cxn modelId="{39AAE4D9-336B-4E05-A4EB-A260F42CA129}" srcId="{C7EAF287-C41A-48F4-B151-12DBB5D1F853}" destId="{A3FDEC93-C1BA-4EC1-A2C2-F6D19CECD60E}" srcOrd="0" destOrd="0" parTransId="{E9A75517-E0C9-4A30-A14D-17E443FFBC74}" sibTransId="{363C0343-14A3-4534-AB71-B5E84014BC58}"/>
    <dgm:cxn modelId="{675DC48F-57DB-4C88-A985-B672BD4FA9BA}" srcId="{C7EAF287-C41A-48F4-B151-12DBB5D1F853}" destId="{E9FAE766-1AE5-4A86-A44B-D7607C837CBA}" srcOrd="2" destOrd="0" parTransId="{679A5096-A705-4E69-B8D3-FAE0DAB82B39}" sibTransId="{A1355B46-29B1-4614-842B-C1B7A7845352}"/>
    <dgm:cxn modelId="{880435B2-6675-43B7-8EAD-1E9581CA1A3E}" type="presOf" srcId="{BA774026-2C2B-4CAF-B67F-03D3E4D7C50F}" destId="{68420228-BC97-4A02-A90F-2BC88E4C31AA}" srcOrd="0" destOrd="0" presId="urn:microsoft.com/office/officeart/2005/8/layout/hProcess9"/>
    <dgm:cxn modelId="{37C1127D-F5EF-409F-BC42-45532C9982B4}" type="presOf" srcId="{E9FAE766-1AE5-4A86-A44B-D7607C837CBA}" destId="{AB7A676E-AD43-43AA-AD9E-3A6F14E83D91}" srcOrd="0" destOrd="0" presId="urn:microsoft.com/office/officeart/2005/8/layout/hProcess9"/>
    <dgm:cxn modelId="{51482858-2C30-4C3A-8D78-E0BBFDF58546}" type="presOf" srcId="{9BA73DA7-B4F6-4E7D-BB06-BEE8ADC550AB}" destId="{CA9217E3-FCDE-4AE7-9291-742830D03799}" srcOrd="0" destOrd="0" presId="urn:microsoft.com/office/officeart/2005/8/layout/hProcess9"/>
    <dgm:cxn modelId="{2BA606F4-EC40-40A5-88E6-ACB7A9D32CD0}" srcId="{C7EAF287-C41A-48F4-B151-12DBB5D1F853}" destId="{63A37795-E672-4C62-A824-3CA57BEE5197}" srcOrd="5" destOrd="0" parTransId="{DD1DC0A9-E623-4D40-9C7A-B774C6EEBD53}" sibTransId="{0A965BB6-789C-4716-963A-C2F2B964191D}"/>
    <dgm:cxn modelId="{24C9A5C2-002E-43D1-81E0-F7BC3DC212D2}" type="presOf" srcId="{01764FBE-69E3-4945-8B01-5EB2628428F8}" destId="{E9783BCC-3D53-4D34-ACA9-D7D84B28D7A9}" srcOrd="0" destOrd="0" presId="urn:microsoft.com/office/officeart/2005/8/layout/hProcess9"/>
    <dgm:cxn modelId="{051DAF36-80DA-4726-A1F7-D2BB29392E72}" srcId="{C7EAF287-C41A-48F4-B151-12DBB5D1F853}" destId="{EFC0A500-A9DA-42CB-9969-4B48BD3F90A3}" srcOrd="4" destOrd="0" parTransId="{53318F58-BDFB-4DE2-8176-8DA5882FDA12}" sibTransId="{14C10963-9F8D-4624-944C-C2A576C5BD1F}"/>
    <dgm:cxn modelId="{6AAA954A-4F5C-4A5C-8487-3279F5FFC6AB}" srcId="{C7EAF287-C41A-48F4-B151-12DBB5D1F853}" destId="{9BA73DA7-B4F6-4E7D-BB06-BEE8ADC550AB}" srcOrd="6" destOrd="0" parTransId="{15973560-6B48-4F78-8F75-3A19AF0FFC25}" sibTransId="{52D6ED0D-AA65-46B8-9D41-EB529212EE63}"/>
    <dgm:cxn modelId="{43D559CA-7518-4314-A94A-8B54245F824F}" srcId="{C7EAF287-C41A-48F4-B151-12DBB5D1F853}" destId="{01764FBE-69E3-4945-8B01-5EB2628428F8}" srcOrd="3" destOrd="0" parTransId="{CDC55390-9EF2-4947-A8E5-1F8935E2A648}" sibTransId="{EEBD8206-B3C6-4317-8D33-94DF1795DD8D}"/>
    <dgm:cxn modelId="{D178BC91-307E-4B3C-A5D2-7D7DCFBA84C8}" type="presOf" srcId="{C7EAF287-C41A-48F4-B151-12DBB5D1F853}" destId="{D6FD88B4-C85A-44B7-8FD7-13ADCA378379}" srcOrd="0" destOrd="0" presId="urn:microsoft.com/office/officeart/2005/8/layout/hProcess9"/>
    <dgm:cxn modelId="{5D2BD70A-48F4-40A3-9B1C-2ADFF157E6EA}" type="presOf" srcId="{EFC0A500-A9DA-42CB-9969-4B48BD3F90A3}" destId="{569FF295-E167-4B19-9A8C-C95A86180BF5}" srcOrd="0" destOrd="0" presId="urn:microsoft.com/office/officeart/2005/8/layout/hProcess9"/>
    <dgm:cxn modelId="{D4199888-C296-48BF-B724-88C1C6A434F1}" type="presOf" srcId="{1121869B-9CA2-4ACD-AC46-A631527C3053}" destId="{03FCFB41-C0B7-4640-A374-5C6E5D09EAC9}" srcOrd="0" destOrd="0" presId="urn:microsoft.com/office/officeart/2005/8/layout/hProcess9"/>
    <dgm:cxn modelId="{B7C649C4-0327-4B64-88BF-0EE53087F4F9}" type="presParOf" srcId="{D6FD88B4-C85A-44B7-8FD7-13ADCA378379}" destId="{9813CFAC-BDED-4699-97D9-D3D64D9231D0}" srcOrd="0" destOrd="0" presId="urn:microsoft.com/office/officeart/2005/8/layout/hProcess9"/>
    <dgm:cxn modelId="{FB23C56A-DABD-4CBD-AD53-0482D51CF2FB}" type="presParOf" srcId="{D6FD88B4-C85A-44B7-8FD7-13ADCA378379}" destId="{A2CDAEAF-79DF-44D1-95D1-71AFFAE589DF}" srcOrd="1" destOrd="0" presId="urn:microsoft.com/office/officeart/2005/8/layout/hProcess9"/>
    <dgm:cxn modelId="{81E7576F-9F4A-4FC0-AC18-6DBAC9E62245}" type="presParOf" srcId="{A2CDAEAF-79DF-44D1-95D1-71AFFAE589DF}" destId="{C006FA76-12C6-4B25-8012-43852CAC7CA4}" srcOrd="0" destOrd="0" presId="urn:microsoft.com/office/officeart/2005/8/layout/hProcess9"/>
    <dgm:cxn modelId="{90E13CE9-BF9E-4398-90A2-5B40C2CC20B9}" type="presParOf" srcId="{A2CDAEAF-79DF-44D1-95D1-71AFFAE589DF}" destId="{BA04F053-B574-408F-95DC-EA1CA2EF302A}" srcOrd="1" destOrd="0" presId="urn:microsoft.com/office/officeart/2005/8/layout/hProcess9"/>
    <dgm:cxn modelId="{9F1CBA98-024A-422F-9FE3-789119DE1FA5}" type="presParOf" srcId="{A2CDAEAF-79DF-44D1-95D1-71AFFAE589DF}" destId="{BE6862B5-BDD0-459E-915C-80F3CA918D06}" srcOrd="2" destOrd="0" presId="urn:microsoft.com/office/officeart/2005/8/layout/hProcess9"/>
    <dgm:cxn modelId="{62948587-DC56-4E39-8959-0823F244D5E1}" type="presParOf" srcId="{A2CDAEAF-79DF-44D1-95D1-71AFFAE589DF}" destId="{260382B8-EB1D-4C2D-8792-03607B59E40C}" srcOrd="3" destOrd="0" presId="urn:microsoft.com/office/officeart/2005/8/layout/hProcess9"/>
    <dgm:cxn modelId="{500D7F10-8788-4307-8049-0D3CBF740BC5}" type="presParOf" srcId="{A2CDAEAF-79DF-44D1-95D1-71AFFAE589DF}" destId="{AB7A676E-AD43-43AA-AD9E-3A6F14E83D91}" srcOrd="4" destOrd="0" presId="urn:microsoft.com/office/officeart/2005/8/layout/hProcess9"/>
    <dgm:cxn modelId="{BD560B2A-A2E1-4C76-B8F3-A4B5B136E23A}" type="presParOf" srcId="{A2CDAEAF-79DF-44D1-95D1-71AFFAE589DF}" destId="{A32FFC1C-B95D-463E-B0B6-752226A9B3C3}" srcOrd="5" destOrd="0" presId="urn:microsoft.com/office/officeart/2005/8/layout/hProcess9"/>
    <dgm:cxn modelId="{12A79377-C7EB-4A6F-B4F3-71A0792EB31B}" type="presParOf" srcId="{A2CDAEAF-79DF-44D1-95D1-71AFFAE589DF}" destId="{E9783BCC-3D53-4D34-ACA9-D7D84B28D7A9}" srcOrd="6" destOrd="0" presId="urn:microsoft.com/office/officeart/2005/8/layout/hProcess9"/>
    <dgm:cxn modelId="{43629D03-4BC9-421B-84EF-224E60A28931}" type="presParOf" srcId="{A2CDAEAF-79DF-44D1-95D1-71AFFAE589DF}" destId="{34437DFE-E966-451E-B956-F792784C0E54}" srcOrd="7" destOrd="0" presId="urn:microsoft.com/office/officeart/2005/8/layout/hProcess9"/>
    <dgm:cxn modelId="{DF9A439A-08E6-4F09-AA02-261E894EB40C}" type="presParOf" srcId="{A2CDAEAF-79DF-44D1-95D1-71AFFAE589DF}" destId="{569FF295-E167-4B19-9A8C-C95A86180BF5}" srcOrd="8" destOrd="0" presId="urn:microsoft.com/office/officeart/2005/8/layout/hProcess9"/>
    <dgm:cxn modelId="{8A4AF12E-6E91-4007-BC57-8579C87F4C31}" type="presParOf" srcId="{A2CDAEAF-79DF-44D1-95D1-71AFFAE589DF}" destId="{CA728BAA-276B-484C-B3A6-7A2BE15F9354}" srcOrd="9" destOrd="0" presId="urn:microsoft.com/office/officeart/2005/8/layout/hProcess9"/>
    <dgm:cxn modelId="{75BA8495-6D0D-4D77-88EC-A8622A15E6E7}" type="presParOf" srcId="{A2CDAEAF-79DF-44D1-95D1-71AFFAE589DF}" destId="{4CA29485-5C9D-4BED-9662-7D5F3D027D26}" srcOrd="10" destOrd="0" presId="urn:microsoft.com/office/officeart/2005/8/layout/hProcess9"/>
    <dgm:cxn modelId="{3E4B61BA-8F50-4EC4-8032-562563FCE2AB}" type="presParOf" srcId="{A2CDAEAF-79DF-44D1-95D1-71AFFAE589DF}" destId="{D2F08296-1FA2-42FD-9DFA-B94015C1FE94}" srcOrd="11" destOrd="0" presId="urn:microsoft.com/office/officeart/2005/8/layout/hProcess9"/>
    <dgm:cxn modelId="{8EC6FDB2-2C31-4F35-89C0-527D81B77AE0}" type="presParOf" srcId="{A2CDAEAF-79DF-44D1-95D1-71AFFAE589DF}" destId="{CA9217E3-FCDE-4AE7-9291-742830D03799}" srcOrd="12" destOrd="0" presId="urn:microsoft.com/office/officeart/2005/8/layout/hProcess9"/>
    <dgm:cxn modelId="{532A1572-2419-451E-89B2-403657AF929E}" type="presParOf" srcId="{A2CDAEAF-79DF-44D1-95D1-71AFFAE589DF}" destId="{151F6E06-63F6-49A0-BAB3-D557A000BB5C}" srcOrd="13" destOrd="0" presId="urn:microsoft.com/office/officeart/2005/8/layout/hProcess9"/>
    <dgm:cxn modelId="{AB5F67AD-CEA9-4100-A9FC-C5B961CA33F9}" type="presParOf" srcId="{A2CDAEAF-79DF-44D1-95D1-71AFFAE589DF}" destId="{68420228-BC97-4A02-A90F-2BC88E4C31AA}" srcOrd="14" destOrd="0" presId="urn:microsoft.com/office/officeart/2005/8/layout/hProcess9"/>
    <dgm:cxn modelId="{9991779D-E910-45AC-A163-A44CE650A1FD}" type="presParOf" srcId="{A2CDAEAF-79DF-44D1-95D1-71AFFAE589DF}" destId="{A40867CD-352D-4C55-8028-23379842C87F}" srcOrd="15" destOrd="0" presId="urn:microsoft.com/office/officeart/2005/8/layout/hProcess9"/>
    <dgm:cxn modelId="{8850DD12-CF8A-4D3B-AC98-FBBF16A115EE}" type="presParOf" srcId="{A2CDAEAF-79DF-44D1-95D1-71AFFAE589DF}" destId="{B82E2A14-4C81-469E-9345-62D3522F8F56}" srcOrd="16" destOrd="0" presId="urn:microsoft.com/office/officeart/2005/8/layout/hProcess9"/>
    <dgm:cxn modelId="{8578FBA0-25F7-4173-B0CD-E49306B0D111}" type="presParOf" srcId="{A2CDAEAF-79DF-44D1-95D1-71AFFAE589DF}" destId="{1B2EC0BB-B62B-4933-B11A-D3F2119A7F37}" srcOrd="17" destOrd="0" presId="urn:microsoft.com/office/officeart/2005/8/layout/hProcess9"/>
    <dgm:cxn modelId="{847104E5-2638-4E06-98CD-FB93046FE3A4}" type="presParOf" srcId="{A2CDAEAF-79DF-44D1-95D1-71AFFAE589DF}" destId="{03FCFB41-C0B7-4640-A374-5C6E5D09EAC9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3CFAC-BDED-4699-97D9-D3D64D9231D0}">
      <dsp:nvSpPr>
        <dsp:cNvPr id="0" name=""/>
        <dsp:cNvSpPr/>
      </dsp:nvSpPr>
      <dsp:spPr>
        <a:xfrm>
          <a:off x="0" y="0"/>
          <a:ext cx="8856979" cy="356004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6FA76-12C6-4B25-8012-43852CAC7CA4}">
      <dsp:nvSpPr>
        <dsp:cNvPr id="0" name=""/>
        <dsp:cNvSpPr/>
      </dsp:nvSpPr>
      <dsp:spPr>
        <a:xfrm>
          <a:off x="4457" y="1068012"/>
          <a:ext cx="742486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Deciding on project title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702" y="1104257"/>
        <a:ext cx="669996" cy="1351526"/>
      </dsp:txXfrm>
    </dsp:sp>
    <dsp:sp modelId="{BE6862B5-BDD0-459E-915C-80F3CA918D06}">
      <dsp:nvSpPr>
        <dsp:cNvPr id="0" name=""/>
        <dsp:cNvSpPr/>
      </dsp:nvSpPr>
      <dsp:spPr>
        <a:xfrm>
          <a:off x="846845" y="1068012"/>
          <a:ext cx="741929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83063" y="1104230"/>
        <a:ext cx="669493" cy="1351580"/>
      </dsp:txXfrm>
    </dsp:sp>
    <dsp:sp modelId="{AB7A676E-AD43-43AA-AD9E-3A6F14E83D91}">
      <dsp:nvSpPr>
        <dsp:cNvPr id="0" name=""/>
        <dsp:cNvSpPr/>
      </dsp:nvSpPr>
      <dsp:spPr>
        <a:xfrm>
          <a:off x="1688675" y="1068012"/>
          <a:ext cx="887398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Aims &amp; Objectives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31994" y="1111331"/>
        <a:ext cx="800760" cy="1337378"/>
      </dsp:txXfrm>
    </dsp:sp>
    <dsp:sp modelId="{E9783BCC-3D53-4D34-ACA9-D7D84B28D7A9}">
      <dsp:nvSpPr>
        <dsp:cNvPr id="0" name=""/>
        <dsp:cNvSpPr/>
      </dsp:nvSpPr>
      <dsp:spPr>
        <a:xfrm>
          <a:off x="2675974" y="1068012"/>
          <a:ext cx="746526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methods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12416" y="1104454"/>
        <a:ext cx="673642" cy="1351132"/>
      </dsp:txXfrm>
    </dsp:sp>
    <dsp:sp modelId="{569FF295-E167-4B19-9A8C-C95A86180BF5}">
      <dsp:nvSpPr>
        <dsp:cNvPr id="0" name=""/>
        <dsp:cNvSpPr/>
      </dsp:nvSpPr>
      <dsp:spPr>
        <a:xfrm>
          <a:off x="3522401" y="1068012"/>
          <a:ext cx="828345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analysis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62837" y="1108448"/>
        <a:ext cx="747473" cy="1343144"/>
      </dsp:txXfrm>
    </dsp:sp>
    <dsp:sp modelId="{4CA29485-5C9D-4BED-9662-7D5F3D027D26}">
      <dsp:nvSpPr>
        <dsp:cNvPr id="0" name=""/>
        <dsp:cNvSpPr/>
      </dsp:nvSpPr>
      <dsp:spPr>
        <a:xfrm>
          <a:off x="4450647" y="1068012"/>
          <a:ext cx="947470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Analysis of information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6899" y="1114264"/>
        <a:ext cx="854966" cy="1331512"/>
      </dsp:txXfrm>
    </dsp:sp>
    <dsp:sp modelId="{CA9217E3-FCDE-4AE7-9291-742830D03799}">
      <dsp:nvSpPr>
        <dsp:cNvPr id="0" name=""/>
        <dsp:cNvSpPr/>
      </dsp:nvSpPr>
      <dsp:spPr>
        <a:xfrm>
          <a:off x="5498019" y="1068012"/>
          <a:ext cx="644220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29467" y="1099460"/>
        <a:ext cx="581324" cy="1361120"/>
      </dsp:txXfrm>
    </dsp:sp>
    <dsp:sp modelId="{68420228-BC97-4A02-A90F-2BC88E4C31AA}">
      <dsp:nvSpPr>
        <dsp:cNvPr id="0" name=""/>
        <dsp:cNvSpPr/>
      </dsp:nvSpPr>
      <dsp:spPr>
        <a:xfrm>
          <a:off x="6242140" y="1161805"/>
          <a:ext cx="1057023" cy="123643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Self-evaluation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93740" y="1213405"/>
        <a:ext cx="953823" cy="1133231"/>
      </dsp:txXfrm>
    </dsp:sp>
    <dsp:sp modelId="{B82E2A14-4C81-469E-9345-62D3522F8F56}">
      <dsp:nvSpPr>
        <dsp:cNvPr id="0" name=""/>
        <dsp:cNvSpPr/>
      </dsp:nvSpPr>
      <dsp:spPr>
        <a:xfrm>
          <a:off x="7399064" y="1068012"/>
          <a:ext cx="772331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Bibliography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36766" y="1105714"/>
        <a:ext cx="696927" cy="1348612"/>
      </dsp:txXfrm>
    </dsp:sp>
    <dsp:sp modelId="{03FCFB41-C0B7-4640-A374-5C6E5D09EAC9}">
      <dsp:nvSpPr>
        <dsp:cNvPr id="0" name=""/>
        <dsp:cNvSpPr/>
      </dsp:nvSpPr>
      <dsp:spPr>
        <a:xfrm>
          <a:off x="8271296" y="1068012"/>
          <a:ext cx="581229" cy="142401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Appendix</a:t>
          </a:r>
          <a:endParaRPr lang="en-GB" sz="1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299669" y="1096385"/>
        <a:ext cx="524483" cy="136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DC3F9-83F8-4961-955D-A979DBC452F8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9EA0D-36FD-4051-BD0F-2E70D95EA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9EA0D-36FD-4051-BD0F-2E70D95EA5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6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E5CFE-CE8C-4930-99E5-84CE0C3D04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9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0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9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9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6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3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8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9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EEAA-EAB6-41BB-BA8B-8F42A82A382F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3BFC-4E75-40FC-BF76-0775FDFFF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INDIVIDUAL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FOUNDATION/NATIONAL</a:t>
            </a:r>
            <a:endParaRPr lang="en-GB" dirty="0"/>
          </a:p>
        </p:txBody>
      </p:sp>
      <p:pic>
        <p:nvPicPr>
          <p:cNvPr id="5" name="Picture 4" descr="C:\Users\385001\Pictures\GwE\GwE Logo 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6815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Examples of project titles: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Personal Interest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Has the standard of Welsh football improved durin</a:t>
            </a:r>
            <a:r>
              <a:rPr lang="en-GB" sz="3400" dirty="0" smtClean="0"/>
              <a:t>g the past few years? </a:t>
            </a:r>
            <a:endParaRPr lang="en-GB" sz="3400" dirty="0" smtClean="0"/>
          </a:p>
          <a:p>
            <a:r>
              <a:rPr lang="en-GB" sz="3400" dirty="0" smtClean="0"/>
              <a:t>Has there been an increase in the number of girls participating in sport? </a:t>
            </a:r>
            <a:endParaRPr lang="en-GB" sz="3400" dirty="0"/>
          </a:p>
          <a:p>
            <a:r>
              <a:rPr lang="en-GB" sz="3400" dirty="0" smtClean="0"/>
              <a:t>What impact has social media had on family traditions? </a:t>
            </a:r>
          </a:p>
          <a:p>
            <a:r>
              <a:rPr lang="en-GB" sz="3400" dirty="0" smtClean="0"/>
              <a:t>Can Wales compete on a Global scale with its music? </a:t>
            </a:r>
          </a:p>
          <a:p>
            <a:r>
              <a:rPr lang="en-GB" sz="3400" dirty="0" smtClean="0"/>
              <a:t>What are the advantages of studying the arts? </a:t>
            </a:r>
            <a:endParaRPr lang="en-GB" sz="3400" dirty="0" smtClean="0"/>
          </a:p>
          <a:p>
            <a:r>
              <a:rPr lang="en-GB" sz="3400" dirty="0" smtClean="0"/>
              <a:t>What will be the future of the Welsh media? </a:t>
            </a:r>
          </a:p>
          <a:p>
            <a:r>
              <a:rPr lang="en-GB" sz="3400" dirty="0" smtClean="0"/>
              <a:t>Do pop stars help the image of young people or do they create more harm than good? </a:t>
            </a:r>
          </a:p>
          <a:p>
            <a:r>
              <a:rPr lang="en-GB" sz="3400" dirty="0" smtClean="0"/>
              <a:t>What has been the impact of EURO 2016 on Welsh football? </a:t>
            </a:r>
          </a:p>
          <a:p>
            <a:r>
              <a:rPr lang="en-GB" sz="3400" dirty="0" smtClean="0"/>
              <a:t>Is being sociable making us more anti-social?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69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Educational Aspirations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000" dirty="0" smtClean="0"/>
              <a:t>Which country provides the best </a:t>
            </a:r>
            <a:r>
              <a:rPr lang="en-GB" sz="4000" dirty="0" smtClean="0"/>
              <a:t>standard of Education in the UK? </a:t>
            </a:r>
            <a:endParaRPr lang="en-GB" sz="4000" dirty="0" smtClean="0"/>
          </a:p>
          <a:p>
            <a:r>
              <a:rPr lang="en-GB" sz="4000" dirty="0" smtClean="0"/>
              <a:t>Will </a:t>
            </a:r>
            <a:r>
              <a:rPr lang="en-GB" sz="4000" dirty="0" smtClean="0"/>
              <a:t>going to University guarantee us a successful career and a well paid job? </a:t>
            </a:r>
            <a:endParaRPr lang="en-GB" sz="4000" dirty="0" smtClean="0"/>
          </a:p>
          <a:p>
            <a:r>
              <a:rPr lang="en-GB" sz="4000" dirty="0" smtClean="0"/>
              <a:t>What is the best age to learn a foreign language? </a:t>
            </a:r>
          </a:p>
          <a:p>
            <a:r>
              <a:rPr lang="en-GB" sz="4000" dirty="0" smtClean="0"/>
              <a:t>What are the advantages of being bilingual? </a:t>
            </a:r>
          </a:p>
          <a:p>
            <a:r>
              <a:rPr lang="en-GB" sz="4000" dirty="0" smtClean="0"/>
              <a:t>Has the European referendum increased people’s interest in politics? </a:t>
            </a:r>
          </a:p>
          <a:p>
            <a:r>
              <a:rPr lang="en-GB" sz="4000" dirty="0" smtClean="0"/>
              <a:t>Should we be making more of an effort to recycle in our schools? </a:t>
            </a:r>
          </a:p>
          <a:p>
            <a:r>
              <a:rPr lang="en-GB" sz="4000" dirty="0" smtClean="0"/>
              <a:t>Should we as young people be making more of an effort to eat healthily?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3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Aspirations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What is the crime rate in Wales? Has this increased or decreased in the </a:t>
            </a:r>
            <a:r>
              <a:rPr lang="en-GB" sz="2000" dirty="0" smtClean="0"/>
              <a:t>past 5 years? </a:t>
            </a:r>
          </a:p>
          <a:p>
            <a:r>
              <a:rPr lang="en-GB" sz="2000" dirty="0" smtClean="0"/>
              <a:t>Which country has the best education system? </a:t>
            </a:r>
          </a:p>
          <a:p>
            <a:r>
              <a:rPr lang="en-GB" sz="2000" dirty="0" smtClean="0"/>
              <a:t>Has our National Health Service improved or deteriorated in the past 5 years? </a:t>
            </a:r>
          </a:p>
          <a:p>
            <a:r>
              <a:rPr lang="en-GB" sz="2000" dirty="0" smtClean="0"/>
              <a:t>How much support is there for our youngsters with additional educational needs once they leave school? </a:t>
            </a:r>
          </a:p>
          <a:p>
            <a:r>
              <a:rPr lang="en-GB" sz="2000" dirty="0" smtClean="0"/>
              <a:t>Should the Death Penalty be reinstated ? </a:t>
            </a:r>
          </a:p>
          <a:p>
            <a:r>
              <a:rPr lang="en-GB" sz="2000" dirty="0" smtClean="0"/>
              <a:t>Reduce, re-use &amp; recycling – how effective are recycling methods in my local area? </a:t>
            </a:r>
          </a:p>
          <a:p>
            <a:r>
              <a:rPr lang="en-GB" sz="2000" dirty="0" smtClean="0"/>
              <a:t>Energy or green energy? 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What impact does the National Park have on protecting our Welsh environment? </a:t>
            </a:r>
          </a:p>
          <a:p>
            <a:r>
              <a:rPr lang="en-GB" sz="2000" dirty="0" smtClean="0"/>
              <a:t>How exactly do the </a:t>
            </a:r>
            <a:r>
              <a:rPr lang="en-GB" sz="2000" dirty="0" err="1" smtClean="0"/>
              <a:t>Medecins</a:t>
            </a:r>
            <a:r>
              <a:rPr lang="en-GB" sz="2000" dirty="0" smtClean="0"/>
              <a:t> Sans </a:t>
            </a:r>
            <a:r>
              <a:rPr lang="en-GB" sz="2000" dirty="0" err="1" smtClean="0"/>
              <a:t>Front</a:t>
            </a:r>
            <a:r>
              <a:rPr lang="en-GB" sz="2000" dirty="0" err="1" smtClean="0"/>
              <a:t>ière</a:t>
            </a:r>
            <a:r>
              <a:rPr lang="en-GB" sz="2000" dirty="0" smtClean="0"/>
              <a:t> work and what impact do they have?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267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the project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41791" r="51854" b="15614"/>
          <a:stretch/>
        </p:blipFill>
        <p:spPr bwMode="auto">
          <a:xfrm>
            <a:off x="1187624" y="1484784"/>
            <a:ext cx="66617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4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26865" r="20492" b="8395"/>
          <a:stretch/>
        </p:blipFill>
        <p:spPr bwMode="auto">
          <a:xfrm>
            <a:off x="395536" y="476672"/>
            <a:ext cx="870010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8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35448" r="19862" b="9515"/>
          <a:stretch/>
        </p:blipFill>
        <p:spPr bwMode="auto">
          <a:xfrm>
            <a:off x="107504" y="580030"/>
            <a:ext cx="9046182" cy="46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WJEC example of</a:t>
            </a:r>
            <a:r>
              <a:rPr lang="en-GB" sz="1400" dirty="0" smtClean="0"/>
              <a:t> </a:t>
            </a:r>
            <a:r>
              <a:rPr lang="en-GB" sz="1400" dirty="0" smtClean="0"/>
              <a:t>‘Climate Change’ </a:t>
            </a:r>
          </a:p>
          <a:p>
            <a:r>
              <a:rPr lang="en-GB" sz="1400" dirty="0"/>
              <a:t>https://www.wjecservices.co.uk/default.asp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0896" r="53008" b="7650"/>
          <a:stretch/>
        </p:blipFill>
        <p:spPr bwMode="auto">
          <a:xfrm>
            <a:off x="3618479" y="548679"/>
            <a:ext cx="5201993" cy="60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4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GFJ/GWE MEHEFIN 2016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Resources for following lessons are on</a:t>
            </a:r>
            <a:r>
              <a:rPr lang="en-GB" dirty="0" smtClean="0"/>
              <a:t> GwE website</a:t>
            </a:r>
            <a:r>
              <a:rPr lang="en-GB" dirty="0"/>
              <a:t>: http://bacvle.gwegogledd.cymru/national/individual-project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9296" y="1077933"/>
            <a:ext cx="8813183" cy="5799198"/>
            <a:chOff x="79297" y="1077933"/>
            <a:chExt cx="8148626" cy="579919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4" t="20148" r="16925" b="17166"/>
            <a:stretch/>
          </p:blipFill>
          <p:spPr bwMode="auto">
            <a:xfrm>
              <a:off x="107504" y="1077933"/>
              <a:ext cx="8120419" cy="458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0" t="20377" r="17903" b="61987"/>
            <a:stretch/>
          </p:blipFill>
          <p:spPr bwMode="auto">
            <a:xfrm>
              <a:off x="79297" y="5587053"/>
              <a:ext cx="8024884" cy="129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19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40 </a:t>
            </a:r>
            <a:r>
              <a:rPr lang="en-GB" dirty="0" smtClean="0"/>
              <a:t>HOURS</a:t>
            </a:r>
            <a:r>
              <a:rPr lang="en-GB" dirty="0" smtClean="0"/>
              <a:t> </a:t>
            </a:r>
            <a:r>
              <a:rPr lang="en-GB" dirty="0" smtClean="0"/>
              <a:t>(20 </a:t>
            </a:r>
            <a:r>
              <a:rPr lang="en-GB" dirty="0" smtClean="0"/>
              <a:t>TEACHING</a:t>
            </a:r>
            <a:r>
              <a:rPr lang="en-GB" dirty="0" smtClean="0"/>
              <a:t> </a:t>
            </a:r>
            <a:r>
              <a:rPr lang="en-GB" dirty="0" smtClean="0"/>
              <a:t>&amp; </a:t>
            </a:r>
            <a:r>
              <a:rPr lang="en-GB" dirty="0" smtClean="0"/>
              <a:t>LEARNING, </a:t>
            </a:r>
            <a:r>
              <a:rPr lang="en-GB" dirty="0" smtClean="0"/>
              <a:t>20 </a:t>
            </a:r>
            <a:r>
              <a:rPr lang="en-GB" dirty="0" smtClean="0"/>
              <a:t>HOURS INDEPENDENT)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SKILLS:</a:t>
            </a:r>
            <a:endParaRPr lang="en-GB" sz="2800" dirty="0" smtClean="0"/>
          </a:p>
          <a:p>
            <a:r>
              <a:rPr lang="en-GB" sz="2800" dirty="0" smtClean="0"/>
              <a:t>Digital Literacy </a:t>
            </a:r>
            <a:endParaRPr lang="en-GB" sz="2800" dirty="0" smtClean="0"/>
          </a:p>
          <a:p>
            <a:r>
              <a:rPr lang="en-GB" sz="2800" dirty="0" smtClean="0"/>
              <a:t>Planning &amp; Organising </a:t>
            </a:r>
            <a:endParaRPr lang="en-GB" sz="2800" dirty="0" smtClean="0"/>
          </a:p>
          <a:p>
            <a:r>
              <a:rPr lang="en-GB" sz="2800" dirty="0" smtClean="0"/>
              <a:t>Critical Thinking </a:t>
            </a:r>
            <a:endParaRPr lang="en-GB" sz="2800" dirty="0" smtClean="0"/>
          </a:p>
          <a:p>
            <a:r>
              <a:rPr lang="en-GB" sz="2800" dirty="0" smtClean="0"/>
              <a:t>Problem Solving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17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&amp; How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Second year of the WBQ teaching programme (e.g. Year 11) after completion of 3 other challenges.</a:t>
            </a:r>
            <a:endParaRPr lang="en-GB" sz="2800" dirty="0" smtClean="0"/>
          </a:p>
          <a:p>
            <a:r>
              <a:rPr lang="en-GB" sz="2800" dirty="0" smtClean="0"/>
              <a:t>Written project (word processed) 1000 </a:t>
            </a:r>
            <a:r>
              <a:rPr lang="en-GB" sz="2800" dirty="0" smtClean="0"/>
              <a:t>– 2000 </a:t>
            </a:r>
            <a:r>
              <a:rPr lang="en-GB" sz="2800" dirty="0" smtClean="0"/>
              <a:t>words</a:t>
            </a:r>
            <a:endParaRPr lang="en-GB" sz="2800" dirty="0" smtClean="0"/>
          </a:p>
          <a:p>
            <a:r>
              <a:rPr lang="en-GB" sz="2800" dirty="0" smtClean="0"/>
              <a:t>Or project (as above) &amp; artefact </a:t>
            </a:r>
            <a:endParaRPr lang="en-GB" sz="2800" dirty="0"/>
          </a:p>
          <a:p>
            <a:r>
              <a:rPr lang="en-GB" sz="2800" dirty="0" smtClean="0"/>
              <a:t>Must include: graphs, </a:t>
            </a:r>
            <a:r>
              <a:rPr lang="en-GB" sz="2800" dirty="0" smtClean="0"/>
              <a:t>images, data, diagrams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578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must be based on one of the following: </a:t>
            </a:r>
            <a:endParaRPr lang="en-GB" sz="2800" dirty="0" smtClean="0"/>
          </a:p>
          <a:p>
            <a:r>
              <a:rPr lang="en-GB" sz="2800" dirty="0" smtClean="0"/>
              <a:t>Personal Interest </a:t>
            </a:r>
          </a:p>
          <a:p>
            <a:r>
              <a:rPr lang="en-GB" sz="2800" dirty="0" smtClean="0"/>
              <a:t>Future Educational aspiration </a:t>
            </a:r>
            <a:endParaRPr lang="en-GB" sz="2800" dirty="0" smtClean="0"/>
          </a:p>
          <a:p>
            <a:r>
              <a:rPr lang="en-GB" sz="2800" dirty="0" smtClean="0"/>
              <a:t>Future Career aspiration </a:t>
            </a:r>
            <a:endParaRPr lang="en-GB" sz="2800" dirty="0" smtClean="0"/>
          </a:p>
          <a:p>
            <a:r>
              <a:rPr lang="en-GB" sz="2800" dirty="0" smtClean="0"/>
              <a:t>Before the pupil starts to research, the teacher needs to confirm the topic with the pupil as well as aims &amp; objectives. Will there be enough data/information about this topic? </a:t>
            </a: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3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519355"/>
              </p:ext>
            </p:extLst>
          </p:nvPr>
        </p:nvGraphicFramePr>
        <p:xfrm>
          <a:off x="107504" y="1916832"/>
          <a:ext cx="8856984" cy="356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75656" y="332656"/>
            <a:ext cx="5688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Structuring the project</a:t>
            </a:r>
            <a:endParaRPr lang="en-US" sz="5400" b="1" spc="100" dirty="0">
              <a:ln w="18000">
                <a:solidFill>
                  <a:srgbClr val="4F81BD">
                    <a:satMod val="200000"/>
                    <a:tint val="72000"/>
                  </a:srgbClr>
                </a:solidFill>
                <a:prstDash val="solid"/>
              </a:ln>
              <a:solidFill>
                <a:srgbClr val="4F81BD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4F81BD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teach the project?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Step: Research </a:t>
            </a:r>
            <a:r>
              <a:rPr lang="en-GB" sz="2000" b="1" dirty="0"/>
              <a:t>Skills Development </a:t>
            </a:r>
            <a:endParaRPr lang="en-GB" sz="2000" dirty="0"/>
          </a:p>
          <a:p>
            <a:pPr marL="0" indent="0">
              <a:buNone/>
            </a:pPr>
            <a:r>
              <a:rPr lang="en-US" sz="2000" dirty="0"/>
              <a:t>1. Consider how to identify suitable focus/topic and the purpose of a project </a:t>
            </a:r>
          </a:p>
          <a:p>
            <a:pPr marL="0" indent="0">
              <a:buNone/>
            </a:pPr>
            <a:r>
              <a:rPr lang="en-US" sz="2000" dirty="0"/>
              <a:t>2. Understand how to structure and develop a plan for effective research </a:t>
            </a:r>
          </a:p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en-US" sz="2000" dirty="0"/>
              <a:t>. Consider how to devise a research question or statement for a </a:t>
            </a:r>
            <a:r>
              <a:rPr lang="en-US" sz="2000" dirty="0" smtClean="0"/>
              <a:t>successful </a:t>
            </a:r>
            <a:r>
              <a:rPr lang="en-US" sz="2000" dirty="0"/>
              <a:t>project </a:t>
            </a:r>
          </a:p>
          <a:p>
            <a:pPr marL="0" indent="0">
              <a:buNone/>
            </a:pPr>
            <a:r>
              <a:rPr lang="en-US" sz="2000" dirty="0"/>
              <a:t>4. Consider different sources of information, numerical data and materials that can be used in a project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5</a:t>
            </a:r>
            <a:r>
              <a:rPr lang="en-US" sz="2000" dirty="0" smtClean="0"/>
              <a:t>. Understand </a:t>
            </a:r>
            <a:r>
              <a:rPr lang="en-US" sz="2000" dirty="0"/>
              <a:t>how to define and clarify </a:t>
            </a:r>
            <a:r>
              <a:rPr lang="en-US" sz="2000" dirty="0" smtClean="0"/>
              <a:t>appropriate </a:t>
            </a:r>
            <a:r>
              <a:rPr lang="en-US" sz="2000" dirty="0"/>
              <a:t>aims and objectives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6. Learner </a:t>
            </a:r>
            <a:r>
              <a:rPr lang="en-US" sz="2000" b="1" dirty="0"/>
              <a:t>produces Project title, introduction, aims and objectives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854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Step </a:t>
            </a:r>
            <a:r>
              <a:rPr lang="en-GB" sz="2000" b="1" dirty="0" smtClean="0"/>
              <a:t>2</a:t>
            </a:r>
            <a:r>
              <a:rPr lang="en-GB" sz="2000" b="1" dirty="0" smtClean="0"/>
              <a:t>: </a:t>
            </a:r>
            <a:r>
              <a:rPr lang="en-GB" sz="2000" b="1" dirty="0" smtClean="0"/>
              <a:t>Develop Research Methods</a:t>
            </a:r>
            <a:endParaRPr lang="en-GB" sz="2000" b="1" dirty="0"/>
          </a:p>
          <a:p>
            <a:pPr marL="514350" indent="-51435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types of numerical data that can be collected and their advantages and disadvantages </a:t>
            </a:r>
            <a:r>
              <a:rPr lang="en-US" sz="20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research methods to collect primary information and numerical data 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credibility of sources and use of secondary information and numerical data 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b="1" dirty="0" smtClean="0"/>
              <a:t>Learner </a:t>
            </a:r>
            <a:r>
              <a:rPr lang="en-US" sz="2000" b="1" dirty="0"/>
              <a:t>produces Research Methods section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831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Step </a:t>
            </a:r>
            <a:r>
              <a:rPr lang="en-GB" sz="2000" b="1" dirty="0" smtClean="0"/>
              <a:t>3</a:t>
            </a:r>
            <a:r>
              <a:rPr lang="en-GB" sz="2000" b="1" dirty="0" smtClean="0"/>
              <a:t>: </a:t>
            </a:r>
            <a:r>
              <a:rPr lang="en-GB" sz="2000" b="1" dirty="0" smtClean="0"/>
              <a:t>Complete &amp; present the project &amp; develop research skills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identify and explain features of different types of numerical data and use appropriate </a:t>
            </a:r>
            <a:r>
              <a:rPr lang="en-US" sz="2000" dirty="0" smtClean="0"/>
              <a:t>calculations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present numerical data in tables, charts, diagrams and graphs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use digital techniques to present research </a:t>
            </a:r>
            <a:r>
              <a:rPr lang="en-US" sz="2000" dirty="0" smtClean="0"/>
              <a:t>findings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Consider </a:t>
            </a:r>
            <a:r>
              <a:rPr lang="en-US" sz="2000" dirty="0"/>
              <a:t>the use of a variety of media to record the production process </a:t>
            </a:r>
            <a:r>
              <a:rPr lang="en-US" sz="2000" dirty="0" smtClean="0"/>
              <a:t>of artefact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</a:t>
            </a:r>
            <a:r>
              <a:rPr lang="en-US" sz="2000" dirty="0" err="1"/>
              <a:t>analyse</a:t>
            </a:r>
            <a:r>
              <a:rPr lang="en-US" sz="2000" dirty="0"/>
              <a:t> and </a:t>
            </a:r>
            <a:r>
              <a:rPr lang="en-US" sz="2000" dirty="0" err="1"/>
              <a:t>summarise</a:t>
            </a:r>
            <a:r>
              <a:rPr lang="en-US" sz="2000" dirty="0"/>
              <a:t> information into both a written format and a design format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the importance of referencing sources of information and developing a bibliography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b="1" dirty="0" smtClean="0"/>
              <a:t>Learner </a:t>
            </a:r>
            <a:r>
              <a:rPr lang="en-US" sz="2000" b="1" dirty="0"/>
              <a:t>presents main findings of the project and development of artefact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4737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Step </a:t>
            </a:r>
            <a:r>
              <a:rPr lang="en-GB" sz="2000" b="1" dirty="0" smtClean="0"/>
              <a:t>4</a:t>
            </a:r>
            <a:r>
              <a:rPr lang="en-GB" sz="2000" b="1" dirty="0" smtClean="0"/>
              <a:t>: </a:t>
            </a:r>
            <a:r>
              <a:rPr lang="en-GB" sz="2000" b="1" dirty="0" smtClean="0"/>
              <a:t>Develop conclusion &amp; evaluation 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make </a:t>
            </a:r>
            <a:r>
              <a:rPr lang="en-US" sz="2000" dirty="0" err="1" smtClean="0"/>
              <a:t>judgements</a:t>
            </a:r>
            <a:r>
              <a:rPr lang="en-US" sz="2000" dirty="0" smtClean="0"/>
              <a:t> </a:t>
            </a:r>
            <a:r>
              <a:rPr lang="en-US" sz="2000" dirty="0"/>
              <a:t>and draw conclusions based on findings 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Understand </a:t>
            </a:r>
            <a:r>
              <a:rPr lang="en-US" sz="2000" dirty="0"/>
              <a:t>how to evaluate own strengths and weaknesses in carrying out the Project 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/>
              <a:t>Consider </a:t>
            </a:r>
            <a:r>
              <a:rPr lang="en-US" sz="2000" dirty="0"/>
              <a:t>what should be included in the </a:t>
            </a:r>
            <a:r>
              <a:rPr lang="en-US" sz="2000" dirty="0" smtClean="0"/>
              <a:t>Appendix</a:t>
            </a:r>
          </a:p>
          <a:p>
            <a:pPr marL="514350" indent="-514350">
              <a:buAutoNum type="arabicPeriod"/>
            </a:pPr>
            <a:r>
              <a:rPr lang="en-US" sz="2000" b="1" dirty="0" smtClean="0"/>
              <a:t>Learner </a:t>
            </a:r>
            <a:r>
              <a:rPr lang="en-US" sz="2000" b="1" dirty="0"/>
              <a:t>produces conclusion and reflection of own performance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9880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789</Words>
  <Application>Microsoft Office PowerPoint</Application>
  <PresentationFormat>On-screen Show (4:3)</PresentationFormat>
  <Paragraphs>91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INDIVIDUAL PROJECT</vt:lpstr>
      <vt:lpstr>40 HOURS (20 TEACHING &amp; LEARNING, 20 HOURS INDEPENDENT)</vt:lpstr>
      <vt:lpstr>When &amp; How?</vt:lpstr>
      <vt:lpstr>Topic</vt:lpstr>
      <vt:lpstr>PowerPoint Presentation</vt:lpstr>
      <vt:lpstr>How to teach the project?</vt:lpstr>
      <vt:lpstr>PowerPoint Presentation</vt:lpstr>
      <vt:lpstr>PowerPoint Presentation</vt:lpstr>
      <vt:lpstr>PowerPoint Presentation</vt:lpstr>
      <vt:lpstr> Examples of project titles: Personal Interest </vt:lpstr>
      <vt:lpstr>Educational Aspirations</vt:lpstr>
      <vt:lpstr>Career Aspirations</vt:lpstr>
      <vt:lpstr>Assessing the project</vt:lpstr>
      <vt:lpstr>PowerPoint Presentation</vt:lpstr>
      <vt:lpstr>PowerPoint Presentation</vt:lpstr>
      <vt:lpstr>PowerPoint Presentation</vt:lpstr>
      <vt:lpstr>PowerPoint Presentation</vt:lpstr>
    </vt:vector>
  </TitlesOfParts>
  <Company>Cyngor Gwynedd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PROSIECT UNIGOL</dc:title>
  <dc:creator>Jarvis Gwenno (GwE)</dc:creator>
  <cp:lastModifiedBy>Jarvis Gwenno (GwE)</cp:lastModifiedBy>
  <cp:revision>21</cp:revision>
  <dcterms:created xsi:type="dcterms:W3CDTF">2016-09-02T11:10:25Z</dcterms:created>
  <dcterms:modified xsi:type="dcterms:W3CDTF">2016-09-02T14:20:31Z</dcterms:modified>
</cp:coreProperties>
</file>