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9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1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5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5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16FE-707D-41B6-B5AC-F435DF4E6A24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7EE1-F84D-4AF1-BCEE-CE16F0BC0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jpeg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093" y="489397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err="1">
                <a:latin typeface="Comic Sans MS" panose="030F0702030302020204" pitchFamily="66" charset="0"/>
              </a:rPr>
              <a:t>Gwaith</a:t>
            </a:r>
            <a:r>
              <a:rPr lang="en-GB" sz="2400" u="sng">
                <a:latin typeface="Comic Sans MS" panose="030F0702030302020204" pitchFamily="66" charset="0"/>
              </a:rPr>
              <a:t> </a:t>
            </a:r>
            <a:r>
              <a:rPr lang="en-GB" sz="2400" u="sng" err="1">
                <a:latin typeface="Comic Sans MS" panose="030F0702030302020204" pitchFamily="66" charset="0"/>
              </a:rPr>
              <a:t>Dosbarth</a:t>
            </a:r>
            <a:endParaRPr lang="en-GB" sz="2400" u="sng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3070" y="489397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err="1">
                <a:latin typeface="Comic Sans MS" panose="030F0702030302020204" pitchFamily="66" charset="0"/>
              </a:rPr>
              <a:t>Dyddiad</a:t>
            </a:r>
            <a:endParaRPr lang="en-GB" sz="2400" u="sng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636" y="1466045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err="1">
                <a:latin typeface="Comic Sans MS" panose="030F0702030302020204" pitchFamily="66" charset="0"/>
              </a:rPr>
              <a:t>Defnyddio</a:t>
            </a:r>
            <a:r>
              <a:rPr lang="en-GB" sz="2400" u="sng">
                <a:latin typeface="Comic Sans MS" panose="030F0702030302020204" pitchFamily="66" charset="0"/>
              </a:rPr>
              <a:t> </a:t>
            </a:r>
            <a:r>
              <a:rPr lang="en-GB" sz="2400" u="sng" err="1">
                <a:latin typeface="Comic Sans MS" panose="030F0702030302020204" pitchFamily="66" charset="0"/>
              </a:rPr>
              <a:t>Idiomau</a:t>
            </a:r>
            <a:endParaRPr lang="en-GB" sz="2400" u="sng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93" y="2728174"/>
            <a:ext cx="1015053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2400" u="sng">
                <a:latin typeface="Comic Sans MS" panose="030F0702030302020204" pitchFamily="66" charset="0"/>
              </a:rPr>
              <a:t>D.D:</a:t>
            </a:r>
            <a:r>
              <a:rPr lang="en-GB" sz="2400">
                <a:latin typeface="Comic Sans MS" panose="030F0702030302020204" pitchFamily="66" charset="0"/>
              </a:rPr>
              <a:t> I will learn Welsh idioms to use in my speaking and writing work.</a:t>
            </a:r>
            <a:endParaRPr lang="en-GB" sz="2400" u="sng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5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121" y="5324169"/>
            <a:ext cx="101585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bwrw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hen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wragedd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ffyn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xQTEhUUExQWFhUXGBkYFhgYGRwaHBwYGx0dGBcdGyAcICggGhwmHR0aITEiJSksLi4uGCAzODMsNygtLiwBCgoKDg0OGxAQGy8kICQ0LCwsLC8vNCwsLCwvLSwsLC8sLCwsNCwsLCwsLDQsLCwsLCwsLSwsNCwsLCwsLCwsLP/AABEIAQsAvQMBIgACEQEDEQH/xAAcAAABBQEBAQAAAAAAAAAAAAAFAAMEBgcCAQj/xABBEAACAQMCAwYDBQYEBgIDAAABAhEAAyESMQQFQQYTIlFhcTKBkSNSobHBFEJictHwB5Lh8SQzQ1NzgrLCFTSi/8QAGwEAAgMBAQEAAAAAAAAAAAAAAgMAAQQFBgf/xAA2EQACAQIDBQQJBAIDAAAAAAAAAQIDEQQhMQUSQVFxE2GB8BQiMkKRobHB0RUj4fEGM1Jigv/aAAwDAQACEQMRAD8A3GhnOOd2+HKBwx1zt0AiSfqKJ1mPa/jzc4px0t+AfLf8a2YHDqvUs9FqIr1HCN1qWq72xtTCI7esQPl1/Cke1qfcb5/7VSLDzUqZrpPAUVlb5mT0mo+JYbnawl1ghVnMgnFWO3zW0QCHH41m5tdcH5xTn/5QJMiI8iIoamAhJLcChiJLU0ccwtffX617+32v+4v1FZae1C/ukHp8U/kK4HahzEAAbAkf65pX6VJjPSu41ccbb++v+YUhxlv76f5hWWtz66eo+lMPza7978B/SiWyJcyvS+41v9pT76/UVz+2W/vr/mFZMvOLv3z9B/SubnM7hHxmp+kS/wCRXpncayOYWv8Aup/mH9a9/bbf/cT/ADD+tY4/HP8AfNeDjX+8aL9I/wCxPS3yNoHELvqX6ih93n1kGA2r22+p3+VZdb465978v6V2/MHjeflUjsizzlcp4t8EXDtZ2wW3aZbfxkHqNusZmf8ASq/yPtHcsWUUOutmLv3gJGfE2QBvJA/kXEkzSeYOxdWuQBJOdvDldXQS8N/6intc5JxiYPzx9PzrdDZ9KMN0rtm3cs/Ou31/uwoOl3keviGkYGBHiad8L61C4nty0rpd0RECgKraSyzvp2lj7Qm+cVu9a1XCT+6CB/Mctv5CPqaihd9wJBBiQAMkn5z7TR+h0ksol9rIvPLe1l1bdsh2ZQty4wJ1eBQLKa56FgzHbLA1L7Gc3c8Zb7xtesvbLHp4NaD8CPkduufcBwzG3eeP3VQdcKNTfj1/SneS8XdS9bIuEE3LZBkjqUx7SR8jS5YOLjJLiWq2Z9HUqpvLOaXWuqpdjnPXHt/f61cq87Wouk7M1U6imshVj/N7mribx87j/nWvO0AnyE1jHEn7W4f4m/M109jr1pvoZsY8kh+0+DmvTdMVHttJA88VL4W2DvgRM12JJLNmJAzmPEuoUIJd20rOw6kn2AoHxxdmOpy6IRIaNxGpsDMSDkdDT3Hguy3iDoDkScqE+H4Tv1JMTkAVA4jl7glQIS7IXxRv8WkdcSYPlRxGqNhczsBbhMhvACSQMgkq3SJHhinuDvkNEMF3iCfFsYHQZz0mnW4JZUN4isFmPnsAPXpjr86d4eNbYiQI6YE/1/GiKbJacb/C/wDlqSDIkGQcj2qo8q4y6b5tsZ1NkdRBg+2J/CrLyn4Sp8Wl2AI6gZ/qKLgDKNiQma9Y5inFtHMLiaee1C5Bmh3gSEbciZriMxOTsJr3ieIFuBpLs2yjeOpPkKiIiu9lQPti2u7thVG2CYEkAD0M5mhuEo5BG2td3BT/AHY1xTXHWdQZQSsiJH41almABbnEBtYYxbGGb73oPygb1zwHAhtTkG3J+zC+EqBgE9CTvkdam8FydF8bEuVBjVsP5RsM9d6m2VEgH0qNh35A7jeCa2slldQDkyrZyZiRvmYpjiQ2sqbbeGNWmHPik4OD13jGkUZ5ko0MD1ED9PxihnKuI7x2bzFufeM0MXlcK4U5cgt2URokSX9zlv6fKqfwHMQzqqrC94VViDIGsXFHlvvn9751bSZNAuY8Bp7qGJi6qosRAYlm2+I4yT0FSJEzT+xdwG6DHiMifcH9BV9rM+x9yL6/zKPrj9a0yvO7Tjat4G3C+wMccYtv/K35Gsb4n43j7zfma2HmjxZc+SmsbvHLe5/Otmx1lJ9BWM1R7ZbI9JNecwVyulATOMbzGK8s71pXZnh7QsqyrJYeNjnxbEe3pW/F1+xjvWuZ6Ud5mR8r5ddg6E7xgCQsyGEmVcMQVO5BkLnNHrPZV7du5eIs2lAwXaNOJaDEDf0B/Gpnajl12zxeqysB4ggkaWyJ8gp2M4H0IkcOb3GLxGjSnEWAlu2rzFt2zduAfeIkK/SJ6kVmliZuKlFqzNDgisDlF0IbqoHtqSC8kLiQT4gD66iAM7zNROH5PeZH4q4jC3JRIOV0mCSBkEn02irr2U7O3+FbvL10CAQQDMg7azABgz8/x75LcVbXFsITg3ZhbJECNIQ6BGxcHSB6R5CvTZJu1np/XUF00Z9wVvSxYJ4ju/deI/PaamIvd6bltgyn4gTkjfUOpOc0694ohYaRG5ckKB1OMn2odwlu86B9CvbXItOvicHdv4T1C+2a6bELMtXC3AyKRkNkVE53x/dgQNTFgqqNyfT6VB5DctLdfQYtsguAEnw5hgV2ByP9cREHEO93Wom48i0p2VCcs28f770tRzuXYfQ9zIxc4p1z1Cg4z5L09Yqdyzghakk6rjHxPEEn9B6V3w/BC2sSWZjLsep/QelO/rVEbJFsbn0pm8Nh5/7miHL+Ae8RbQSTk9AANyT0/wBaL2+xF6RLWwB6sTnf92kzxFOnK0pWIqcpLJFbvgBYH9ioBfxYq4cZ2L4gkkG0Z/iYf/Whd7sbxYmFU+zj9Yq4Yqg17aLdKa4AK7c1ap8iBXHD2Qg8IjqfeirdmOKA/wCUffUv9aF8ZYa2SjiCNxTI1ISyi0wWmtRIN58qg8Oe84gn9yyIH/kO5+S4+ZqS06W05PSfPpXnJ+FNu2FPxSS582O9MKLT2aaHnyYH6ZrUay3kA8SjzYD64rUq8/tT20bsLoyBz8/8Ne/8bfkaxkTn3rbeYJqtXB5ow+oNY69sZitWx36sl0FYzVDdkZopw/GOkBHZeuDj5jY0OtU+pz/flXVqJPUyxC78za6ftwLi6SI+H2OOv9BQ2/xFtW1W0updGBdF9tcAaQDiCoHQyNqSNH0oez9aTDDwvoG6kuZDvc/uu+niSbuRo7wsV3keBSED+sZinOZc3uutu2WhNU6QABgT/SoPMO7aQzKOnxAUNvcZp0yyvpJ0MCMmDAby96cqMFoib0mTkHf3IP8AyrRkj7z9J9Afy9qsPDLCzQDlLpbs/GD1Y7SfapVx7l9PB4LY6nGsR03x6/gaNrIHVntjhk4m411lm2qwh2lpJJ9tvpXfDcrKEmw5U/dOVMfl8sZOKmcDxS6NEaGUAFD+EHZh61M4FcULdkyXdwZZ5kS+i6oRwIAnBJzj5VPI/QUK42yL91kBgIfER97ZR8t/ePKu+XcYW1I867ZhjESem2JobBWLb2a5ynD3GZ/hNs/IggifIb5qdyT/ABGW7eW3dtaFuEC26nUJOwbEfMeRxVUnJ9qo3N+CNpxpMK5MEHI6z6FfX0rPUwNKs25asbSrSWR9PE1XO1vOv2SwbkBnJC2182Pn6AZPt61k/C9rrwsJqvXjAVfA7aZ2ABkD/eg/PL96/cBK3SFGNefEd+p6VjpbJcZJzlkMlXvwLLyftLcucYr3bxEEhwJ06NJlQokRqIMxPhGc1L7Scwt3rkovUDvMgsAOogZnrvgVUeT6bQOsNrO8DVHXpJonbuhgCpkHY10Fh4RnvLp3CJzbyJlgT9adQ7+5rjha8sGabxFB7kwPe2ANzcX861Wsw7MCeLsDyJPzCk/pWn1wdqv9yK7vubsJ7LZ4wkVizbkVtVYvxwi7cHkzfnTtjvOa6fcHGLQbU06rQCTtTKCh3OywFuY7vVLAtpk9AT0/0rsyMcVdj1/mhZtFkKxIPiJ8I8/f2FQDyvVJuuX99h7DYU/cL3li0ndpBGvHt4B5T1jPQ1yvK1I+0Z7n8zEj6bfWriE8iC3cr4bdvWZg6Rj67H5VwVYn/koBj4s4ooGXKqR4TBA6fKlHioirkHgeCt96ysigjS6D0IjA23BonzC41z7K18AxcecfyCNzG8bY86jcwlDbugToPi/kb4vpg/I07c4leGJR2+yaXttkwSfEv1Mj3NUXrmR+G4cK7WG6qXUgwQwIkrHwypGPMHzqe/HXOGQl/tEg6XwCGjAcDcY+IDFcC2Wb9ouDQoUqinfSclmgwCcY6D1qbwgNwG4wIUAi2p6zgsfU7DyE+dU2rE4kPhri2bAadUyxIzqdyWJ+ZqNwPEW0UKbgNwnVdIkgMxyCQIEYGTQxFtC7pYHuVYsNKuRq0xHh6dfWRU12tXFa3YtGT4QdGlVnBJ1RsPSqeoViVzbiMqmvQGBLGQCRMRPTcn5V2jcKokG3qGQxMn6nNecJbBuv5KFTYbxJorcURt6VdwG7AHnvEI1rDr8S7MNgfyqU/HWQD9rbyfvD+tMdoLcWWK4IgyBU29xVvSsumc5YUctCloM+FwYIIzkGfaoHKGww8nYD2/ualNw1p/EAp/iQgH6rmofJB4Cc5YnO/wDcUsLgGreFn3rzhK9uCF+Ve8PGBVIpli7GLPGp6az/APyRWn1m3YQTxc+SP+daTXn9qP8AeXRfc34X2PERrE7hlmPqa2bjXi258lY/hWNqmTWnY69t9PuLxj0OrCSRT7ID06mveHEZ8qcZdvYmurJ5mNEa6MUPYxJ8qI3KgsN6OBTK7a5WDZVvhumW1jBBbIk+WwipPKeML4fDrhh6jB/GitmwCAo6bUF5zYNm8t5dpAuD3wD+n0owr7we7oNgiQRBHoaicJ9m37Pcgxm1PVfu/KMf6ZIWhsR1iKY59wJupAwwMj+g8j69KpvMkeQrn2x87SH/ADsP/qD9TTvO+N7uwVX43GlR77nG3p61BXnHd2QpttrUwfCQpz8Wo4AM53M16eEYXLVy4dbXAwOPColdOgGYgE5wd6C17XCtmSOWcGLSBY8RMt1yek+lE2SKbtJLCn+IGaqTzB1K9w/CLcZySwIcgFWK7ASMHzmpzcAIA7y6dv8AqMPyg+VQ+W8ZbUMGdVi4+5gzI/EmakXucWcAPJ3wCdvlFHmR3uQuc8BbFm4dMkCZJLEQR1M1Ns8MoRPAoOlZgDyodzPj9Vq6BbuCREkQN46mn7HM8KHtuggeIgacAbGetE1kTOx7xtlVVnA0kKxxicdR1pjllrTbUegP1rzmfFrctkIZ1MF2I9Tv6CpKj9KAsl8ScGveDTb603xDfpT1g5+VUtCi1/4fj/iW/wDGfzFaJWddgD/xJ/kP6Votee2n/v8ABG/C+wRuZH7G5/I35GspxNapzc/YXv8Axv8A/E1k6t4q1bKXqyE4zVD0dKecflTSDP8AflTp/pXSZlRB4gic1Cc5xtNSuMORUO4pHTzp8CmOcOYameYWhclGGGBB+Yj61E4HjHDL3kFbjFVIwQwEwfQjY0X4m18JosrkasQOz2oJ3b/FaYpPQgbEfLp0xRm+m1cMPCp6zXR3HlSm7u5dwfzxAVtW+j3ADjpBP5gV3xaG5ftou1pdT+QDEBB7nS397rmVhrgtlWCsj6lJEjYjI60/y+x3asC2pmOp2j4mgfQYgDpU0QVyZwieI/31pccYaegpvh+JCzIJx0BY/IDJNDu0nMFcLbQlXuME8YKEDq0MBqA3xS2nvlpXQL5LdVmcsgi4VZAQI0sJJz6CYopxPMLNrDMqnooiemwFCOcMFu27VrBUBWbeBEKP5hMifMUT5Tatd2xRYYEh9WXkHcznO46Zp3eSXMFcz5qtxCqh5LL+7AiQSc+maMcNfR1GkyNvwqPzziSluFMOxAXr1BOPLp8xTfEcKHbSAsgBmxKySYx9ciDkUb0BVrDHN1i7aP7uo/UiB71KsDJoVx/DI1p9KKtxMkDGVPn7j5zRTlhBWRtAIoHoWzu7lvp+lP2zv7VHvYYEe9PockVOAJa+wB/4k/yH9K0es37Bf/tf+rVpFed2n/v8EdHC+wRObrNi6PO2/wD8TWSIuRWwcWs23HmrD8Kyj9nM/OtOypWjJdBOL1Q5bGfkP0roU9w9iWgb0a4Xstdf4iEHrk/StlSvCHtMzQhKWiKPxDy49zT11AQASBMjJrQ+H7EcMpBYPcPq0fgsfjWf9rBZa7cS0ALdskYLEnSIcgyclpUHppOM5uljqdWW7BPIa8PJagK4IW3PTiYPn5f37Ub466qWtTHC5/v1oO/DMr2rikMFIdwROm43QCdRhQufMjaKd4m7rKo7KSG1aVxqByuTIIgg4O/sa1qW8wJQsOJx10PaDhNNwkwAZQfuyZgz7Y/GjDL+lVvguJUu115LD90QQgXA948/nVjDbVJKzBY03l5Gm9eCa7u3MmmAcGrSAOleMihHMLobiPGAy2rTMQcgliAJB3xP1ojdEiMifLBquXLCm5eJZzBC/E0wCgg+KSN/7irtmHE6t3raM6sg0lFkT4QBJPz+GAPlTt7ivB3pW8CFhbyAHUvQP0+o+lDyw1XAW7stpFtyCVlJBk+cjeaLMotcKqC4CAJYyM7sYI/iokgmRF161uMy3GI1KS0hUX4mIWFA+ZzR3hLkDVofxnVJE77DBMQIHyoGnDG1ZWYAuHW+Dq0iXg+QA6DaTVo4i4FSTgCSfYTOKkwWwDeuL350gsLinUo3nE7n1B+Z8q77PuRqtlWBRiMxgTIG/kaGXuLW5ftXLQhCSCfVSBny3xnrRtU0cU38aAx6rg/hpoOATQTucNqUE4zTMZ+YolaMrHrURreT5SPzoIO4DLT/AIf25vMfJT+Y/rV/qodgLIi43sPz/oKt9ec2hK9d+B0cMv20cXRKkehrMEbJrUqyhxDsPIkfStGzM99dPuKxa0Lj2X4myEyVFxmO8T6fL/WrNWYDYYqZwvO71va4dIGzZA+u1FXwLnJyi/iVSxCirNFq7Wc1/ZuFuXAQGjShPRmwD8t/lWMpd1DJPmw8xICyehOBtues0W7ddrrl42bJCEAm4YBAMYEyff61W25oNLEoJPimTtIUCJ3+u/TptweDnSp5rNlzqqTCK3JkkSTuInG4MfdBGfSKg8RcK3CRE6CGMhiXac+52/s00/N2OlCltQAWPhk+e5nHTG0D1od3pfxE5LBpGyjr5Rlth6bVthTkndi20yXy2wxDmIUKdRzDE7fhO3n1nF24S1rAHmP9ao/L7jAsg2I8WMZgKNsSSfXFaLy3hjjPw7AeVVVlZC5LMFG1AaTJH18qjirNe4NSTOJjPrQS/wAGR16/0qUqykKcbAziLxWIUsT0H6k4FBRcPc3rhEFmgRJzqny9voKNcaQiMx2AO36VX+UM9zurJiC6kiMxoZpmcrAPTeKdcKKyC3AXLZVbRGCoA1DwtG8Tg03d5VZD+G207+HIH/qT+lRONss7PZkGGhQJlmMdMhAs5PX1prjLA1Arq7oEIoPiLfEAV1zuQIAxHlRIlifxyakMd7I8QL7bEMPmJ/ClxPNbToquTJGVifpOOu9Q76PZfSySVidBMxMQY3PSPTyNMPxStJRFCA4Uj/mHB3Hp0qMtRFxNoBbehDbtrhQWIYszAlhHlAz1nrFF7zIt22EYsQQfjZyJlTuSQIPoMVB4Xg++T4/DgqYwCYLAT7D0mfWu+U8K1q6E0RoZtTmTqRgSMxH3QAD944pbCLDcuwJjIYHO2KQvSTJnH+tRuJeR/fWmu8j8aWhbNV7BW44cn7zH8BFWWhnZ3gRasIIyVBb3iideWxM1OrKS5nUpR3YJCrNOd2tHFXB/FP8Am8X61pdUvtlypjeW6oJDAAwJhh5+4j6GtOzqijUafFCsVG8L8gTowJoDz7myouMscKPM0T5tx6cPb1XNzhVOJMTFUyxw1ziLgIJNx9oEhFYxHuTgAnpnYmu5Ris5PQxpA+9DfaM5Y6SJ0wFYwYPkIHWuJjESsSSJZcb7YG59MdKtHEdnGsk22t6mQB4YEhk/eZcZIMgg5EA9Zqw2ezNx0DAAqROGUgDrNNeJppJuQVpcEZhbuZYk4yc75xMj01fWm3GQD+6sYEZMsZn0IHsB51b+adlm0s6Yt6hbJGAzMdMKDGo/y/rQ0dmeL1uvdP4SVYqpJ1QMHy8MEE4gztFNVWm1qiWfIY5Ba8SlRu3eNjpnSPTMGPIH0q32uNI9KAcg4dtZQwg1BXLyulmwhOMKRAzsfer+ewl7H2tufLxfnH6Vnr1qMHabsVuTlogKOY/77UyeKGZmjNzsZxI2FtvZo/MCo79k+Kg/Zj21g0qNbD8JL4g9nU5MqvNSGe2m4ZizA+SifnmMU3yXl5tNrYqzhQikD90QBM9YEf70Vfs9f/bNGkFrdlniG6sBiVE4P9mpY5HxA/dHtIn6TNNdanzRe7JK1iNbXMxB6mKjPwNiTqtAqQZEkRqMkr90znHWp97g7yfHbZR7Ypk8E4GQfzolOL4/MDNAleCVbj+G7c1JFszIUmZJMiIny6mhVrl7f8sAqJBYkA+IAAkZ2P6CrUgZRtjyqHccGjU7l7xwlvSAoxERUjjW/Om7SEkCDU25w2Mj1oXIoFtb60rNrUVX7zBfqQKl8VbAgeZ/0rywNLKfJgfpmq10KNuRYAHlXtKlXjzsiri8fCfY9J/Cu64vKSpAwSCB71a1IY1f4t+IvgvaZr10sbKyxV0kaFU/CtuJuM0R4ADjVVn5f2ct2rd15u99auFXew0NGlGMKZwJwN9Pma45NxFyzet8PCLdtm6gDyfAwDqwjJB0x0EoPYkO+stxBW8vdXzJW/ZYqzaYAmIJ3+FlIPltPbrVJezHJWvlxV/pbr4maKXEE875ld02O8bvFW4bhdRF62qQH1d2CNJ1ASsSGEzsZR4PlxM2GuXrlyR3dt2h9OpwroCoCiSMxvHWo/M+PuLcdV/4kXFCkgKxFpQZV0tiR4i5JWcncbVM5Zze9evrxC8NL92bbCAAwBkm25MB5wUPlvQSi1BNZdHZeKt+AlqP8JxFuwwu8XY4i3oxbLWgbFpdhoFlnW3A/feDHUbUYtP/AMfKkFLvChm9Sr+A+uHYfShPE8ddm8y2+Nd3QolvSAiEggEw8bj4h8t6k9iuAK63dpa2BwoEkkLa+ItO7O5Lz5Fay1F6rm+lvOlg1rYqfbDl37LxZadFriAyliAVlpmfKDBjOAfStA7M8w76wpMa08DiZhgBv6/rNQv8QOWi/wAFcBxphhtuDgSdp/vFV/8Awz5qWu3LLspdUGqGkMVOnWJncb5nGRTZ/v4Xe4xBXqztzNDpUqVcscVHkjB+acW3VFCH2i2VPrkP9Kt1VDsCNVzjbkRPEMnTdSxkx/MKt9aMTlUtySXyBhoNvZU7qDPmBVe5zyUL47a+H95fL1FWWlS6dWUHdFTgpLMy/juGAkgb7jP4UIu2VztV97Wco8OtB/N/f1/CqPe3ru4ar2kbo59SG67Mk8sUatqe4s+Gfb85pjgD59f6VLFiSq+uaY3aV2CtABxmWHypJv8AOvOJHi+lOcKmox1LQPmYrVEWzalOBXtKlXkDsipUqVQhFv8AL7TuLjW0Z1EKxA1ATMA7xOar/N+R27a3ClsRcdSWMsULnQSskkGWnHmfSrVTPF8OLiMjbMI9vIj1BzTqVaUGs8gXFMz/AItbtviRa0aWPd3UbBKW18LIYOp40kKo3Dt6z5d7SlDcZbetbpBRh4FLIhZmALOdBUTjcCdmBNl4nkAFu69wftF14ksonSP3UBwpAmI6moK8qu8QquPAUd7o1qyh3cFNEGGRFSFmJLZAx4ugq1OSvLRZeeOvnUXutELiOI0roAAvlXb9oV3Y6VGtmVoBIEgaMDIwRNWnk3C90jXHMG4BcuTiG0gMfTAE+1D+SdlUt2078B3XYaiyIJJVEkDwgGNhMDFM/wCIPFv3KcNbnXxTiySN1RpDH26fOkSaqzVOHi/PAJZK7BnFcw4zmVp/2a3at8KZ03LpbXc0mVKACE8QBzO1Pcn7SJxHH2e7VpNhluQphbhIZlZtpXQR/wC2+9XDgeEW1bS0ghUUKo9AIFPKoGwj2pbxELOKjlnbx58y918z2lSpVkDIXKeV2+HQpbBAZ2cznxOdTfjU2lSq223dkFSpUqohxdthgQcg71mXabl/cXSv7pyp/hP6g4rUKA9suWm9YlV1PbOoDqV2YfTPuorXg63Z1EnoxFenvRvxM84C7tJ6xRbhXhyfWfwiq6vhIM4/uKNI+ce5rtVomGLArDxVM5AB3qNE6Tq0+cH/AGrm5Z8S43B+sVP7LcPN1B/EPzoqs7QZUVmjVKVKlXmDrCpUqVQgqVKlUIKlSrxmA3qnJRV2Q9qocMn7TzS45J7vhAqKNh3rLJnz8LT1G3UVZ7/FQrFQXYKSEWJYgSAJgSfU0C7A8vu2uHZuIXTfvXrl24MYLN4RO5hQBmnYarB05ThJP3cnfXX5fUGSzSLLSpVy7gCSQB5mlBHVKgHCc9Q37h1/ZQulugIw3TbIyT+FHbdwMJUgg7EGRRzpyhqUnc6pUqVAWKlSpVCCpUq8moQzbtfyk2rzMF+yfIIGAT8Q9M5+dCOEvkGDkdDWucRYW4pVgCD0Oxqn8d2NaS1kgfwMfyP9a7GHxsXDcqZW4mKrQad4lcueMLpzG/zIE/jRXsnb+1U+TbUJ4nl1y0xDoR/f95op2a4lhcHhBjz/AL9K01s6b3RMcpK5otKlSrzx0xUqVcu4G9DKUYrek7Ih1TVy+B61D4zjQAWZgijckx9TQLjuaEqSG7q30cjxt6W0O05yw6bRmvO4zbtrxoL/ANP7Lz0HRpcwvx3OETDOqk7CfEemBufkKrfPe0cNbRRcXUw1XGRlAWfFlhvExjp6RQgcxcXJtqVwpJJ1McwNZ+JifIGANpAku8dZOhrramhtMknJIIMGQVgwAehPpXBrValWadaTd+F+PTRDlFJZFu4TjkuZturR90zv7bVPTjSPiyPPaqfytU4lRr+z4m1gusA7YYYhgQRI9ekinLllwSvGEshI03FJVNoh1Bx1yZ39BWbD1q2FqPsptW1Wt+i0l9e4tpSWZZRz1XOmwpuHMkYVTtBJiTPQeVN8bZKjvL6vd8QGi2urSCcGNyBiY+lCrVu7avqFj9l7s7aRocdehgidpz5US4nmTqNKeJ2HhBzG8McjGK9PhP8AJ4JqNWOvvL7rh4CJUOQ1xlnWL11IlCO6IkEFBBONxJ26gexqUxtaDeVu6fAZl3JJwGXZ5O2JziJr39ttW1t2W1faTbX30knOIwD6+VNHhUawoJBYAKYY5KHB8JBBkAz0NeihtLC1Kfadot1cb2y0zT6ceIhwknaxOTjmWe9WI/fUEr55G6YznHqakWuMtsoZXUqdiDNBLnHabZ7kaSXGouZbeGJLSTgY9IjFD+Y8Qtu5KEh2I1hROqQYxBlxHTOM4rz+L/yOkm4YaO8+byWXdr9B8aD94snEcyVROAPMmBQzi+0SqQCxk7ALk7DE779KrXf3Lvw4zBcMsj0a7lVz+7aDEdSKcNpbe76QcF/Eqk5gF51sZjJcAzXCrbRxdV/uVGu6OX0z+eY1QitEFLvPzmRoET9qxUn2QAsfpQbnPNL9xAFVVXWkk6gcywBEahHhOwqO12WVbYCud9Wg92QT4vDMjBz6UzybmAVLmkklrjmdJcaV0Sbh/d33mTOB0pdOMovtNWratvx4lu2hceyF8W7Pd3GOsMxOonqcHJOPXbPrVkrOW5mwKnUGlQEYEhSwg6Z8nHn1zVn5HzwXAJBGASDuOnzEgj0iu5gdtzT3cVo/e5dfz8eYudFe6HblsMIYAjyImuLXDIvwoo9gBTgNe16dSyyeRnsKlSpVCHF19IJqvc452trBI1kTBMADaWPQfiemxIndpeYrYs6mKiSAuohQWO2T06n0U1nYvWuIusxvW2Er8JlmMiDAMxmY6D3mvLbZnVnX3HdU4rO3Fj6aVu8I8RzN3kqAziYdxKpjBUfCp8pkkMPFUJ1YsfEWuMNRkyVUgacgg+yiJAztiSCGQ92vd2EkajkFsDzJc5HoM5MQWONu6VIgAjOfi6SzTgZ0iPUSRAnjrWyXnzwQ0Vm1BFof824wlgNj5eeEBPyx1mz8z4JRwrWwIUKPeAQSffEz51F7NcvgG82WceAnfQQInyJgfILgZFG7tsMpU7EEH2OK5eJr/upL3Xn1/jQNLIzzguNdDbdZBXDqfvKYETvAbPmPYVeuE4pb9uYBBwynMHqPUevWqI1hgx6vqDAETJjSwBJyMZnIgDzrrlfMzwzgMGCuQUY5wcePb5jcBQfQdPFYbto+pqvn/QEXbUsfH2DYtspDXOH6QfHaj4R/EnqcjGDRDk3BhLYPxHSIJM+EDwgHyipXC8QLiyPZhvB6ihwH7KY/6DEAAnKMzRAnGjPyj68rtJTi6fvfX+fr11Ml8q4y5cXVct91JGlSc7CZ+cj1jygny2znvgmnWCdBadOoqCJ9JiYrjjuBuXQAbgUC4GGld1BnSZJz6j6dKXC3IF5wC0O0AddIAx6yI+VBKSkm1bpwWatqWkK9wrFPFBZlAuBdp66euDkT+E0Gs2VS2WIZjB1qBJIBIg6RItjchZ1bnrJhXN20LvdurwSLbEgznBEgSfXzoSeUX1VD4TA2UlShMsxRgCQZIxlTAGnrT6ElZxlK2enx83/BGNNxJvJNtxMH7MgL4MQbeSpg7bjp0moTpcadSkSB3jKAoe2cayJ06hAyDEeVPXcwLqlJObqxGqcFgfBnM7E+QiKmcPwwaVGp0U6mXIVmEQF1N4RImJiZPSa2byprLTzx+l/EG1wZxKmzZIEG7fgYhdFsjSNpyRjr1PSKh8t4SWWLYYCXktoUa1stOCNsYkTJ+Zjj7Tk3CwlltNcYwT9owZLaKRuEUtsdyDiaipaHe3Cy22VS2ouQFXT4OsZGj0psKvqt3z89OGhTQ+nAM4ZGW4wA1azpKAiNOggyR6Ek9ZkY45ffYSV+JYZxJMjbWMZMQGHz+IE05Ytozzp1RBxea3b89oEj/N0+Tdy4NcpoVh4mNtu8NoneTjGJ6YDCPFUV5XXn68ehTLxyjmIZVnYgH65+mQfnReqFYvG0wZVCrIF1QSQjnIj+BpwekjocW/l/FhgPw/pXa2RtDs2qFR+r7r5dz+34sKqQ4onUqVKvUCAXzrgbV3T3qK+nK6gDB9Jqp817O8LdOvu7SKk5CKNTeRMbCOmZ2Ig1bedMQsjygYnPsN6rhshWDqioBgXL7HA28Cnad8xucV4Pa1SosdKzatkvh55mumlujN7lZCyspidVtjAG4lWkCD5eXSha8Oxe1afwq0yykZUyx1NJ6SJmJPTrb+XzoEnURInac4x0Ef2ah8dy3xF0mQGOgaZJMfDqwsxmcYHrXLp15puMvj589BmRJbmFsCScCMwYzgR5/KurfHWyYDicY99qAcFZe45ZAJG9wsLtyT0BYBEjyQEVW+1F1rXGW1I1NoR/FpbUZa2S4AAzjYRKgdRV0tnxqT3E87X8/wB+BTlZXDt3gmuX7qWxGi6XYwJ+0UEaZkb5k9dgcw1xnZ5biG2LjeFx4TMhum4AMg74BBIohw3E934DqAAlim0tk6mKjU3XHmfKmX4kOe9UNp+AFjLXGOVCjIj1HrTlOsmt3JK1n39/UmXEj9mbzcOWtN4iB4QDsFMANmAPENJxIIEAAUb4zgL19CruqAx4VBMQZ+KQSek4qDasNaYAmGK+I7yTkjbI2HX0GaM8C+6zIGV/lON+sEH8KRiZSUu1is9b/gtJWsCH5pfHFfsyhHhS5YjSdIC+pEy0dP6O2ebKiXGIOrW50dRGGLnYANOfLaah86OjmPDtmLlq5bldwQymfx2qTzJpW5bKQ7H49BKuI0jXpBgxidvI7gSUIOMPV1Sbt1aflFJvMCP2rd2EEIG2xnSN46j86i2+Y3oLd6ZxB1RHnjqCehJwAa45Z2Uutkjw5VSwjwwFkeWPf1HSovN+X3eHY29Jz3ekjI3ORq9FiJ3jbE9WFPD725TtcXeWrLVwj3eIRrgIk+CUkBh1xJ8h8jUDnz/sttS1kMJEljIksJmTAldQ943zVm5VaWxw9tWOmAJ1Yyc58o2qB24AbgnEapiIEz1/IGuZSq3xChb1G7cstBj0K1xHaNWNlbCKl5ryhgBsoJ1CeoIAECcE0Ysa0+2VUi4WcahkSxKgrg6vGfaPlWcWbpQd7BBiFAw0ZgAep8M+Va1yMLcAuMhVxtq367x13/Guhj6MMPBNK6zvn8ugFOTlqQW5VfvAd5EGdwBHlgfI/KKcs8iJ1/aITpA092qsrCCuVyV3wcVZIpnirZIlTDDbyPmD6GuTHHT0Vl4B7qBfDBVVQSMiIjUWXIZCNyAZiOlP/taWSCDpHhVw4IEE4IMRIn6D2rrlPAtbNwvpJdtUgZyMg/QUR3wRIq3iIqrdZrr/AAXbIKcNckU9Q7l6hNKKAFA0gDAAAwB5AURr6DsrFekYdN6rK5jnGzBnPLwRbbEEjWRA3JKOFA9SxAHqRQ63y5p1m0U9RF146ZYyNzgKevzslKt1bD0K0bVIJ9/EBNp5Mq3D8uu3dQBa3aLEsx8Ny50gRlFGBO5jEbma3Z62Z+zSTu3709DO5M0cpVzZbGwzd43S5JhqpIofZN2XieI4VzlCSuZxgwMYww+Q+oj/ABC4V/23h1GdVuAACTOsFoxnGcTFad+zrq16RrAI1RmDEifLA+gri/wNt3R2QF7ZJRjuCcYrXT2ZgYVu1UHe1nnxtYFzm1a5Qk4YEHJBDNptEMblwwcqgIYLONRCyATOkzRflfBaCLvEW7gfYMUVltg7gBGYr/E5HzirZ3YnVA1RExmNwJ8sn611VPZuDeW582Xvy5lQ49FHEEvr7srCMo1AmAZUDJOemMetPcOyqyl5QLKNqBUBTMNJHXSpzESd6J2+U2hqhP8AqAgamIGdUKCYVZJMCBRY06WAwKioqknw86gqU+Zn3aaw13ieCe0P3n0Z8Wg6QzkH92BIzsZjpVj5rd7vSzqFIYQwypG7LOCDpBORGBmaJcVwiG5buFfGphT5Agg/malsoO+aL0XCKMIqkrK/1bJeWeZG4goiM7fCqlifQCaoPZPlV3jA/GXCAL1yVRoIFpSYMZkhgkZjwz1FaHxXDJcRkdQyMIZTsR5V3bthQFUAACABsBR0qVCnBqNNXfGy0/llO7epAs8mtA6mGtzu7ZP9F36AVVe2Vl+G4O7JXurcG22o6onCnMeH8RHWr3THG8HbvIUuoroYlWEgxkYPrS6eFwqqKU6UXp7q+RbcrWTKV2G7LWzYV7yltUEW2BCiMgkE+KD5+XWrjw/LLKTotqs76QBMbTFSUQAAAQBsK6qVsPQqScnTjn3L8ETaVrjQ4dfKuhaHlXdKhjhaEfZhFeCL3mNCwPKuTwq+VP0qCWBw0lZ018C958zhLYGwrulSrRCEYLdirLu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Its Raining Old Ladies And Sticks Illustration Graduate Alice Evit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91" y="453727"/>
            <a:ext cx="3329117" cy="47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12888"/>
            <a:ext cx="3252039" cy="3392380"/>
          </a:xfrm>
          <a:prstGeom prst="rect">
            <a:avLst/>
          </a:prstGeom>
        </p:spPr>
      </p:pic>
      <p:pic>
        <p:nvPicPr>
          <p:cNvPr id="8198" name="Picture 6" descr="https://storybird.s3.amazonaws.com/artwork/Jevs/full/old-woman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r="24694"/>
          <a:stretch/>
        </p:blipFill>
        <p:spPr bwMode="auto">
          <a:xfrm>
            <a:off x="7662591" y="352119"/>
            <a:ext cx="3670478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9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3345" y="5324169"/>
            <a:ext cx="75680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rhoi’r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ffidil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to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30" y="1363649"/>
            <a:ext cx="2921125" cy="3246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721">
            <a:off x="4854392" y="320535"/>
            <a:ext cx="3835119" cy="38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321" y="5324169"/>
            <a:ext cx="5745484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llygaid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le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61" y="1300766"/>
            <a:ext cx="3923762" cy="2942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53" y="2325368"/>
            <a:ext cx="911694" cy="8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176" y="5324169"/>
            <a:ext cx="93217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siarad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pymtheg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dwsin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82" y="2058616"/>
            <a:ext cx="4803166" cy="228156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757634" y="721217"/>
            <a:ext cx="1777284" cy="1337399"/>
          </a:xfrm>
          <a:prstGeom prst="wedgeEllipseCallout">
            <a:avLst>
              <a:gd name="adj1" fmla="val -3967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177570" y="2728175"/>
            <a:ext cx="1777284" cy="1337399"/>
          </a:xfrm>
          <a:prstGeom prst="wedgeEllipseCallout">
            <a:avLst>
              <a:gd name="adj1" fmla="val 91485"/>
              <a:gd name="adj2" fmla="val -55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91982" y="405927"/>
            <a:ext cx="1777284" cy="1337399"/>
          </a:xfrm>
          <a:prstGeom prst="wedgeEllipseCallout">
            <a:avLst>
              <a:gd name="adj1" fmla="val 79891"/>
              <a:gd name="adj2" fmla="val 49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980021" y="4065574"/>
            <a:ext cx="1777284" cy="1337399"/>
          </a:xfrm>
          <a:prstGeom prst="wedgeEllipseCallout">
            <a:avLst>
              <a:gd name="adj1" fmla="val -89674"/>
              <a:gd name="adj2" fmla="val -55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868663" y="2530698"/>
            <a:ext cx="1777284" cy="1337399"/>
          </a:xfrm>
          <a:prstGeom prst="wedgeEllipseCallout">
            <a:avLst>
              <a:gd name="adj1" fmla="val -104167"/>
              <a:gd name="adj2" fmla="val -1357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12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482370" y="800880"/>
            <a:ext cx="1777284" cy="1337399"/>
          </a:xfrm>
          <a:prstGeom prst="wedgeEllipseCallout">
            <a:avLst>
              <a:gd name="adj1" fmla="val 83514"/>
              <a:gd name="adj2" fmla="val 4324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12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6274808" y="132180"/>
            <a:ext cx="1777284" cy="1337399"/>
          </a:xfrm>
          <a:prstGeom prst="wedgeEllipseCallout">
            <a:avLst>
              <a:gd name="adj1" fmla="val 181"/>
              <a:gd name="adj2" fmla="val 856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6146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734" y="5324169"/>
            <a:ext cx="6168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bigau’r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drain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34" y="704543"/>
            <a:ext cx="46196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2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775" y="5324169"/>
            <a:ext cx="70871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66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iwrnod</a:t>
            </a:r>
            <a:r>
              <a:rPr lang="en-US" sz="6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i’r</a:t>
            </a:r>
            <a:r>
              <a:rPr lang="en-US" sz="6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brenin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annibynwyr.org/resource/5891.10789.ItemImage.cy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9" y="1038360"/>
            <a:ext cx="4274757" cy="37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SEhQUExQVFhQXFx8YGRQYGRwdGhweHRocGhgZGB0cHCggHhwlHhweITEhMSkrLi4vFx8zODMsNygtLiwBCgoKDg0OGxAQGzQkICYsLCwsLC8sLCw0NCwsLCwsLCwsMCwsLCwsLCwsLCwsLCwsLCwsLCwsLCwsLCwsLCwsLP/AABEIAQYAwQMBEQACEQEDEQH/xAAcAAACAwEBAQEAAAAAAAAAAAAABQQGBwMCAQj/xABOEAACAQMCAwQGBgYGBgkFAAABAgMABBESIQUGMRNBUWEHIjJxgZEUI1JyobEzQlOCksEVJGJjotJDc7KzwvAWNERkg5Oj0eEXJTVUdP/EABsBAAIDAQEBAAAAAAAAAAAAAAAEAQIDBQYH/8QANxEAAgECAwMLAwMFAQEBAAAAAAECAxEEITESQVEFExQiMmFxgZGhsVLR8ELB4QYjM2LxFTRT/9oADAMBAAIRAxEAPwDcaACgAoAKACgAoAKACgDNPS3x+7tJbQRySpbTalcwIhl1gZUBpNlBz8NDHfpWVdzUG6dr997expSpupNQSu3wEPJzRG/4fOj3Ls7TwS/SJTI4cQ6gG30jIBIxsQwrnYHEYiVedOu1onGyys7+fqa4ijzWVrNOz8Taa6wsFAGD33FbYTXExF201zcysn0WZo8QxsIFc4dV3KNjIyd/AVzsROu6jVOSSVteOo3hsPKs9mEXJ65cB3yzxa4a64etvf3MsFwZDJHcKjsqwrlwzaQytqwnx6mqYDFYirUnTrxScbZrffQzrU4w09Ga7XUMD4TQB9BoAKACgAoAKACgAoAKACgAoAKACgAoA+YoA+0AFABQBSfS9w4ycPaZfbtW7cA9GABV1P7jMfeBVZxU4uLN8LiJYetGrHVFIs+Xbi3tDP6r3SXK3iJGTpwiheyBxklo9Q6dWFeTp8rU+nRayhbYd+93v3Z+w7inOu5VJat3y9PgbzcxycRuZXtbqdLRI4gvZFV1SOpkkDEqW1KCoIB2Oa7XKONnQcY07Xd73EaVNSu2QJOJXNvcy2kE08811AFXtJWkFsQ7CSZwzeoNDAjbdlA76thsZLmXUrbvK/cgnTW1aJJ49yL6sH0R1SSGEQYkBKOgJYFtJyG1FjkddR8q4j5VjTk1VV03fLVHSwderhpbdK2ls9A5T4ULC/4fG76y8d1qkxhTI2iVseA0qf4TXQ5IxixVWrO1uzZdyuJYpO95attvxZbeGekixlUM7vbg+ybhGjVhnZkc+oQeo9bO/Su1GrCTcVJNrVXFdl2vY+c68yx/0cz2siSvcn6PAyMCDJISmQR9n1mP3amc1CLnLRZgld2Mz5f4wYZkh4bcXESH1IzOe0tZnUHICEl4w+CQykZx06VxVi8Xh6bqV7SWrSyaXw7b17jssI9lTUWovJPc2azyNzI1/A7vD2TxytC+G1IzJszRN1KZ8vLfGa7NOanBTWjV/USas7Fjq5AUAFABQAUAFABQAUAFABQAUAFABQAUAFACrmu17Wyu4/t28i/ONhQBU+WLgyWdq56tBGT79Az+NfM8bDYxFSPCT+TrQd4p9xxblC2ZndWnhaQ6nEEzxq5PViqnGfMYzXUwfKMlTUJ2bWl0m7eJjOnndDLg3BbayQrbxhNW7NuzsfFmYlj18ds1OKx7nnJ3CFO2hIds1xKk3N3ZulYS838vm+ttEbaJo21xtkqDlSroxXcK6kqffXZ5GxXMyf5k/wCUYV4bSEdrzGFCJ9Cu1lQBfoyQsdONsBzhCm2zZ6Y2p+GBak5Oaa1vfXy1v+5XnO4m8nctTR6JrwqGj7TsLdSCsPau0kjMRs0p1acjYAfLTlLlBSp83B5ceJWlSs7sr/HuTXsY3uEnJiiOq3gCeuJGOiFS+d1V3HdvgA1eliXiNmlKPWllJ92ry4tIYqYqrzKpOXVjmlb0z7rmrcirbpZxQW0iSLAOydkIP1g/SFvAlst56s9DXozlj9mAGTsB1NAADnpQB9oAKACgAoAKAKnzvzc9k9tBBAJ7i5Zgis+hVCAF2Y4PTPTyPhg4168KFN1J6ItGLk7Ik8r8yNcPJb3EQhuogrMgbUjo2dMkbYGVyCCMZBGKmjWjVgpx0ZEouLsyx1qQFABQAUAFABQAu5julitLiR/ZSF2PuCE0AZRwTnC1tuHW4MqPKsEY7FHUyFtIAXAOQcnv6V4jEcl4ivi5u1k5PNp2txOjTqLZUVm8su8+8P8ASGA+m8iFspGUk7TWpI6oxCjDd/gd6mtyFJRvRltcVa3nqNYijVwzXPRtfTO/kOouc7Jul1B8ZFH5kUo+SMUv0v0Yvz0OI1t+IRyDKMrDxUhh8waVng6sHZouppkhJwNwRWcVUpyukS7MlfSfKmunPhmU5s84Zqq41arzyRN1ErfpTtNdg2QTGrxvIF66FkUyEe5cn4V2sNGUMRCS4NLxayF522WIuKQ/RGt5eHFYZ5JIoI9P6KYOQFWUdGXTk6vaAGxpvkqvXdZ05u+rd9349xStGOzdD/njmpLpZLO3lHYgH6bdjdEjA9eGNuhkcbHGdIJ7+nVxuL5iNo5zeUV38fAxpw2nd6C/0TczlrqSygWZ7NU1xtKMGDfZASctE36udx03GSNMI63NLnrbXd+ahVioyslbxNapkzCgAoAKACgDKPTBdqb2wRJVgmhV7g3D4wkZwmnScBtZGMZHsnxpPHbLoOMo7V8rL8yNKfavexWuL8ywhzfW97It1HB2YKxOYJArF+zbUhADNt7e23x52AWKoNU9hbLe9q6Xru8DWrsSzvmbPyrxkXlpBcgAdrGGKg50tj1lz5HIruiw1oAKACgAoAKAKX6VQGtYImGRLeQJoPRh2mtgw710qSR5UtjJ7GHqSva0X8F6avJIWcV5ftpoGg0LGrYwYlClSpBVlwOoIFeBoYzEUqqq3bfe73Onsrdl4Cjlvk8W8vaz3BuHAKoDGEVQep0gnLEbZ7smncbynOvDYpw2Fvzu/wBsjSpWq1mnWntW0yS+CwXHC7eT2oo296j+YrnxxOIhpJmbjFim45Gs2OUiEbDo8X1bD3FCKbhyviY5Sd135/Nyjox3FH5w4FLDMqT/AEq6g0ZhyGk9ckhkJUZL4AxnuNei5PrqrT24JQlfPdlx8DTDdGhOXSU5K2S7/LfwLNwPiF3YwQx3drP6iAdtHiUY7u0VfWBA2OAw260liMHRrVXOnJXvezy9Hp8CsZySsy48E5igulzFIrY2IB3B8GU+sp8iKxnSnDtqxZNPQayIGUqwDKQQQdwQdiD5VDby7gKNxH0d8PHVJCgOREZpNA+6NW3zoqcp4pStBrxsrgqUGsxBzcqskPDrSJTLK6lLdAAulW1s0ngp05J8ie405yXQqVKzrTd+98bWy8CtSooWsvLd5mhejbkluHrLLPIJLqfGsrnQqrnSiZ3PXc7d3hk+jjFRVkYV6869R1Ju7ZdqsYhQAUAFAHPLeC/xH/LQBksMMfFr6S7nVXhjYw20ZHq6UYhpSD1LNnGegArjco4uUZc1B24/YYowTW0zQUiAXTgacYx3Y8MeFcyEVqbFM4tb/wBDyi9tRptSwF3arnQVYhe3iUbK67ZAGCPDfPTweNfOKlUeuj/YxqU8tpGnIwIBByCMg12Rc9UAFABQAUAZx6XOJxq9lCJUiuO0MwmcroijVWR3YNsxbVpVdskddqxxFONWm4TV0y9O+1kV8hRbrcycXmMLZxIiRIGOSMKoiLE5B9XBOxrnLAYdOypr3+43uu5Ejhtg06a7Xiszr4kQSY94MYIPkcGiWBw/6qfyv3JSvpIknh3EEzpu4ZPKW3x+Mcg/KsJcmYWW5rwf3uWtPicxxG/i/S2sUo7zbzYPwSUD/apWpyLTfYn6r7fYNqa1XoNeE89WrMI5Xa3l/Z3CmNtzgYLeq2/gTQsHXpbrruz/AJM3JXLVkMO4g1F4y1JK7x3kq3uG7QAxzD2ZozokG2NmG/QnY5HlV4SqU1aLuuDzRDSepl0nNl9Z3bxS3UrCGfSYniBLQg+tIzKmfZ9YN5Z76e6LSqUk1FJta3/Vw9SVsKm5OfWT7Nt3G+hceZeaUjgEy/Wl8LCi79ozeyFx3eP/AL4FcfD4GdWtsNW49xMqijG5Z/RtycbRGubn1r6cZlc76AdxCngBgZx1IHUAV62nTjTioR0Qi227su1XICgAoAKACgAoAxnk5GgjeA57S3nlifbGfXLAjyKsCD515rlJOOId99n+37DlF3gXSPjiquXIUDqScD4k7UrByeSNGkVnmzme1msbxVuYGJgcBVkRjkqQuADvuRVVRxHSqXUdtpZ2fEhyjsPPcaNy0jLZ2wf2xBGG+8EXV+NexEBlQAUAFAFe9IF/NBw+5ltziREBDYzoXUA8mD10pqbH9mgla5n564lhCJporu4kZSVluFkOoLgk6pABpGoZODjUPGs1CpMZ5yhTzWbLNxPhT/0Zw6aPLdniRo+hZrkjBXO2VeTA3AwxrJZycTRPZSm/y4lvQIZP6xHLazDbtCHhf4OMA9O4kVOzNGm3RnnfP0HfD+artANM0VyvhKMP/HHt81NUtF65E7Mv0u4/4BzYbmUwyQdlIELqQ4dWAIDYOAQQSNiKrKFldMhN3s0IPSBbYvIZGAZHgMeCMjKvqI32yVbP7h8KmD6uRKS5zPeiLwq9uLTe0l0p17CTLwnv2Gcpv3qfhVKlKnV7a89/54hKj9GXwXrlr0iQzkRzj6POdgjn1HP92/Q/d2O/Q1zquFqU1tRzX5uMnk7SVmPuLXCOvTJ6d3TwrmVKkZFkik+j7gFu3GZmRCY7WIMq79lHNId9I6Z074GwOfAY9Jyc5yoqU9Xv3td4pVspWRs9PmQUAFABQAUAFABQBQPSPwYQrLxOFgkscf1sZBMc6j2QwBBEgzhXG46HI6K4vCQxMNmWTWjW4vCbg8jOY4omm/rMU3ELlT66IP6vC3XshqYJsDjfUTjuriOVRQ/tyVOG6/akuOjfwM2V8837Fq4nbWf0OV7nhYgRFAACQa21HSoiMTlg2SBvj2h51i519uEKNW8pPLW2Wed1pYm0bNyWRofJ0c62Nst1ntxEokycnOP1j3tjqfHNerEhxQAUAcby6SJGkkYIiAszscAAdSTQBm/EecpuJxSw2FoHt5EeM3NyzRxsCNLdmqjtCNzvtjHcapKpGOppGlKWaFPGuS+IXaRdveQloojFgQsAynRrDsHB30DJAB3PSojiXG9t6sWeGTtdjV7GeaCS2uUjXVGVWaAnSMD1TobDIynBGCw9XqNsrXSd0NWbWyx5wrmRbqF7W4ZYL7syjI+AGbTgSw52dCd9tx0IGKcjJPNCEouLszPbXliOxV2vrS1lneNYbWzQq7TSA5aY7DSg2JbuXVnuB2rVYys0rWRnSptZXvcsPLfLkdnCiKidppAeUKAXPU5OM6ck4HcMVzJycmdSEFFWEvpRhBs1YsV7OZGGDhjnKYXxI1av3TU0tSKuib4lTsxKo30uPtDb5r3H3E/CrO24YW1pL1ONuglE0bqCFbYH7ob+eKNLNEK0rp8RjZcxS2SjVqngxnBOZI/cx9pO7fcfCkcRgIVntRyl7MxnB01dZo1L0LWsi8PMsqaGuZ3uBnqVfGlvcQNvLfvrrU47EVHgrHPbu7l9q5AUAFABQAUAFABQBH4hZJPE8Uqh45FKsp7wRgjbf40AZfacMWwuZrMZ0KRcQkkktHIcOCT1ZJMrnwZM715rlnDuM1NaSVvBr7r4G6Erqwz533tofA3NuD7u3jpTkrPEUW+D+C9bsyNFr2AiFABQBmHpkdppuHWJJEE8jvLgka+yCsEyO7c7eOk91VnLZi2i9OKlJJjLh8ojwAAFAwFGwAGwAHdSCZ0bDQXoNWuV2Tg75OagsRb6winXRNGki9dLqGHv376lNrQhpPU6cF4HbQA9jDFGT1KoAT7zjJqbt6ldlR0RPukXFDsSrlD9JSL9GjyBq+kR6ffk6v8ABqqYa+QS3eKKbBMEDaiAo3JPSpWYxJpK7IHArWS5MnYzwJK5Z0iY6ml2yEyPVQ6B0zq26AZNaSSWolGrJ32eNz0rmWM7FDpKEEeywypBG2cHNUasxuMtuF+JqHoN5jVoDw6QET2wLAk5EkbOWDL4aSwXHgV8wGk7q5yZwcJbLNSqSoUAFABQAUAFABQAUAZ/6V8QGzvDsscphkPcI5lxqbxCuqGk8dQ56g4rXVeX5Y0py2ZXKfzXzas3D3EdvdgLodLkwERakdZF3J1aTpxqxjeuFgsO6VeF5x2lJ9XaV7NNeuegxUleLyZtVncCSNJF6OoYe4jI/OvUiZ2oAKAMR9MfHzPex2cOENoVma4HtrIy5VEPcNJBPXJ+7vSpJJG1Cm5yyysKrfnC8VcNFBIRt2mWTPmVAIB9xpXZiPbNRZZHqLm681ZxbhcdAshx5k6hnHuo2Yk7E+KJtlzzNq+ugDp3mEnUPA6HbDD97NGwnvIkpLdclX/P4dCtrBKZCMB5lCIn9o7ktjwA38alQS1ZW8nkl6kv0fcRkNu0Ujl2gkMQcndl0q6Z8wG0/uioqa3IgrXi9xZmuKzuaFC5+vtU9vF1CBpn8sgxx/m5+ArSGjZCV5ruz/YR8K4El0LwyOkegJHHNJuiEhmkbBIGrTpAbqM5FXUtmxnVW3J91i88sNHLw+BwkcEaNrIT2B2Uhy6k4OG06snfDHOetVldSYQs4ozmGQy9pKAQskskoz4O5ZfwIq0tTagup4jLkrhYueKlcyKkdtl2jd4zkkaQWQg/rA4zvp8qZw8brMQxkuvkaVLy5cJlrXiV5E3cszC4j92mX1v8VMOmtwopMk8G5wnhnjteJxojynTDdxZ7GVu5GB3jkPh0J6Y2zlKLRdO5eqqSFABQAUAFABQBQvTJbk2cMq6WaG5idYWGVlLExBPI+vqB/s1lXipUpJuytqWi7NELhdtczWkqSPAszKVGFYxrqGCCCxLYBPgD4V4t0qEsQpJtJZ7ru3wP3ls2HnowvC1kLdlCyWbfRXwcqxjVcOpO+GUg+WTXtKNaNanGpHRq5z5R2XZlurUgKAMg9KPJEwnm4hbBXRkDXERYKw7Nf0iFvVI0Dddj6u2c7UnDaNqNbm2UvhnDLy5iUw2zKr4YSysqpg9GxksR7hWDUU82O89KSvFep44vZy2TaLpQA2Qky57N+/GT7LbeyfhmotfOJaNW2U8vg8xy4bI3BqDbU83PEIQdzl+5F3ck9AAOpJqVFszlUjHVl65P4Y1ta5lGmR2aaQE+znoCT00oqg+YNZzd3kZQ0u9+Yp4vzrqxHZAyMWwZ2RuxUDOog7ajtt3VaNO2ciNtyyh67io3152PayTyGSR+rNjLEeyFA2C+Q2FXS2skXvGkm28y88DsbFeHwm6kgZWZblmdgAZD62wJycD1NONwMEVD2trLwMlsuN5eIs5qvL3iiC34dbyfRTjVOw7NZB3BNePqxsfE46ADfelQerF61dPJEq19H186qryW0CAAALrlbYY32VfxrRYXiweNksoof8tej42bF1vbgszq8mlUUSaTkK+zNp6jGe81vGns6CkpuTuy6SA42ODWhQz/ANKP0mSxmjEQk3Vw6HDppcNnRjf1cjIOd+mKpNOxMXnmahy7dma1t5CwYvCjFgQQSVBbBHXfNLmwxoAKACgAoAKAEXOfLwvrYxBtEiussUmM6ZEOVJHeO4+RNVnFSi4vR5Ep2dzPeBXN2hvhcNGJrfUohRfq8iNZEfUfXIOrptsa8hyrhKdKpTpJZNq7vnm7eA9Rm5Jst/oq4YIeHRSZLSXR+lSt4vKATgdwAAHw869fCChFRjolYRbu7lwqxBE4rxGO2hknlbTHGpZm8h4DvPcB30AYNzPz9d3yO5ka0syDpii2lkX+8fz8BgHVjfqc5TzshmnQvHbloIuEWUnY6Zppuz/Vg7V9CDuGARk/hWUpZ5DNOhl1vQkcuzzQK4VEIYnKzSSyR4PReyDKhwO8ljnw6USkmVjRkvy5ztOL2zHXJwiJowTqkiYqCAfaSInp34z8as76bRko79nL83DpeZpI4z9Ds7W2Vj6rHd8dNTKigZx3ZOPOqNLe7m0YTtkkiDcXdzODHcXbyITkoqIisOuDpGSPLNRdLRF+Zf6nc+3VwI1GFZmJCpGgyzHoFRR1qYxcnZFqlRU43Z44T6Kbu7kMt0Raoxzo9uTHgBnA+JyPCnYUnbM5NSrtSbNO5d5CsbPBjhDyD/Sy4d8+IyML8AK2UEjJtss9WICgAoAKAIHEE76koxPyTe/Rb57HpBOhuLcdyuG+viXyORIB0GWpepGzNoO6NFrMuFABQAUAFABQBnPGIez4vKv6tzbJJ72QtC/x09n+Fee/qCn/AG41Fu/79xrDPNosHo0kLcKss9RCqH9z1P5V6FO6uhUs1AFA9OMbNwpwM6e2i7TH2TIBv+8V/CoehMVdoxrjJBeNB0Eigj3KXA/AUst7OpPNpd/7XGtyfU2qpqeHXMLAbEoRnwJBH50IiSumjlw9Bo09NgMfD+VDJSskfLcSSOsESB3kYgKTgDAJZicHCgDPTwq9ODm7Iyr1lSjtFq4d6Mp23uLpUH2IEz/jk/y03HDLec+WNqPTIt/L3JttZt2iBpJsY7aVtbgb7L3J1xsBW0acY6C05ylqyw1cqFAHwmgg8mUUBc5fSxkAd9BFyRQWE/FbnQWJPqgZPfjx6VJR6lWvLgHi/B9ByxaYgg59UxAH4EZ+VY1dxpT3mv1iahQAUAFABQAUAUb0iJouOHTj9q8B90kZcf4oh+Nc7lant4WXdma0HaaJXoxfFrLD3wXU8ePIyGVPhokWmMFU5zD05cYr4K1FaTRb6ZKFC9Kumb6DZyFhFczntApxqWONn058Nek+9RVoq7sVk7Iy/mDk25tnZ8NcwHBEkakyIU6GRBvuOrDI9XfGapUoNdkZo4pN9fu9UKLXjcTLjWMeZAI+BpZwkh+NaEs0z1Z3rSP2durTNgsVTHQYzjJGTuNhv31aNKUskUqYqnDvHfDeVL2cj6sW6/tJSC3wjQnf3kVtHCveL1MerdRF75P5NWzYyySGa4YadZGlVXOdKLk47snJJxTNOkoLIRqVZVHeRajKBWhnc5tdCgi5wl4gFGSQB4nYfOpC4lvOdLOPOu6hBHUBwT8lyartLiFpCW59JdoB6nbSfcif/iAov3Mjxa9Q4JzoLxisML+r7XaPEpHvQOXx54xQpX3EuNi3WS75NWIQwacVBa4lv5MtVkZsq3ow4KjcZvJCxK2ihYU6hO31M2k9wXLrj+2fClZ9pjMNDZqoWCgAoAKACgAoAp3pVT+pLJ+yuYJM+H1yqT8mI+NY4mO1Rmu5/BaHaRE5Ll7PiF3ETtPDFcqPNcwy4+UZ+NczkOrtYZw+lteWq+TXEK078S0c08YFnaT3JAPZRlgpOAWx6q57stgfGuyYGBcycUvmEV1LcGaSCTtey0qEXPtqmBq0423PTJp+phHThtJ5rU59PGKpPZasnoTeaObheCOK3OuFgCykka3Iz2cmN+zjHrOB1JRds5rmYys7bEXbi+C+73eb3HVwWEnWqKEVm/y/giE91LCod2S4SMAtBLFF2eldyIwEHZkDcY28q4zw1OpeMLwb/Um73788++56fFciqjQdSMruKu00rNLW3Du14F65vRFgt50AXsriF4yoA9V3VHUY7mRzkeQrjcg1akMfst63T8v+HCxUU6Q/e9Cg+XfX0KxxrlU4v6SLSEkCQyt9mEa/8Xs/jVHOO7MtsveVXiPpQuWz2FowHc0mpvwUDHzNRee6IdRayE78yXs2893JCD+pHEyY8tYUY+Zq8YN9t28mUnUt2FfzR7toYJDkyCdvGSTtG+THb5UzTp0d2fuKVKtbfdew0hhVdgAo8gB+VNJJaCjk3qS0hz31axS4TcAEmGKjI6MDhh7mU5Hzqk6UZdpGkK04dlkuCe/gGEuNajosyaz/ABgqx+OaweE+mQzHG/VEhcQ9Il5bFRPbQsDsHRmUZ8Dqzg+/+VKVYzpdpDlGpTq9lk+44/xSX6uDhNwkjbCRw3Zg+OoxqmPAlse+snWe5GypI0H0W8mvw23kM7B7md+0mYb4Pcuf1sZJJ8WNYmpdaACgAoAKACgAoAqnpTkjHCrwSOqBoWC6jjL4yijxYkbCgDPE56tluLG6Qy6Y2aOV+ycJ2Uq4Ykld9LhG/dOM9DweSsJiMNWntrqy71qvxjVaUZxVif6UeNJePZxRzq9pIkkhEbgrK8bJpR8b4XJbT4jfpt6fCwjOpaRzMXUlCneJUp5lDYLLnwJGflXVclezZx4xbV0hfwu2CfRjpAEls0q4GBqeZ9YHuURj3AV4qVXnJ1XwnbyUVb3bPo39OxjGrZ67OXrn+xK4grS4t4xqln+rVfAEes7eCquTmqqcaSdWeSjn9l5na5XxUaVB012pZJeOr8kWz0i3XY29tbRYMjSIVDZxohwxZsb4yFHxrkf07h54jGuqlpd+b/i54vG1Y06WZVLtZbg5uZDL3iPGmIe5B197Zr6NHDrWWZ52eKk8o5HSOMKMAYHgBimErCrdz2DUkHsTVNyLHKeCKT240b3qDVZRjLVFoynHss4LwtR+id4/INqX+F8gfDFU5pLsu353l+eb7ST9vgnQWcoG+58QpH4EmtEpLUzlKL0JdvMwODlWq6d9TNq2gyt7rOzUNAmeeIcMjmQo6gqwwR/z31WUVJbMtC8ZOL2o6kz0a8zvZTJwy8ctE+1nOx/9Bj8gvhkAbFQONXoulK27cdzD11VjffvNerA3CgAoAKACgAoAKAMyliS9v7qWYa/os30eGNt1TCIzyBTtrZmPreCLjpS9aTWSGsPBNXZ1v+abOAlZLmJWGxUNqYeWlcnPlisVCT3G7qRWrKXwnhdlxC54h2QRdXZtC6qUkVtHryKCAwXXjO2Cc+Nbbc6eyzDYhV2kV22ge/aG1CgTSZErEA9kqEiV+/G4IHmRXYqVlUppb2cSlQdOq+CHtxNZ2bf0dxBWMUJMltcqWLiOQkhXMfrKwORsMEAbDbPk+UMBiqdd1sI85axds7eOX8+J2sPiFsq+VtGiXY8zcMtcjh0T3Ny+wCJIZGzv68kg1adhnGfdXNfJvKWMko4h2j5eyjv8TaVenG8lm/zeyfZ8itdH6TxGWX6U4wUhcIkadViGAScdSc4ye/qfX4LBU8JTUKeX5vOXWq8481cnf/Tyy/WWZvvTyfyYU3bi36mOS0S9DlL6PrEdI3H/AI0v+epUV+MG/wAsQJeSLX9Uzp92Z/5k1bZ736lW1vS9BBecvFbpLeG5nx2TSuZND4GoKgHqjqc9e4UljsbPCxTTv4jeCwNPEyaat4HWTgF2vsywS/fRkPzUkfhSlP8AqB/rj+ewzU/p9fol+e5DlFxH+ktZMfaiIkHvwPW/CujS5Zw89XY51XkXEQ0Vz5a8bjJ0rLhgcaWJU58MNg10YYinLsyObUw1SHaiO7biJ6NuPOmExdqxMVFf2dj4d1WKEa4klj9ZBqI9qInZx/ZP6r+B6Hoe4jOaesfQ0g4vqy9fzcfLyKHiNswVt87HGHjkHTUOoIOxHgfjWUlGtC34mbQc6FS/40aR6LOYXvuHo8pzNGxhlPeXTG58ypUnzJrjNWdjuJ3Vy31BIUAFABQAUAFAGR83cvxz8ZdEeaNGt1lukSQqsx1FIlwNxsp1HyHQkmsqsrI2oR2n3FgseHwwLpijjjUD9VQPiSPzpVtvUdUUtCiekDnC3gktZoHimnikbKo4PqFCrK7LnA1FTjxWtacG00zCrUSaa1Gvo94SLS0kvLgBZZ8zytjGhN3C79NvWI8TjuFdOnHZicypLakLe1cW010y/wBZvWUIh7tZEdtHuOiqQT56q89Wm8Vi1FaJ/wDfsd6jBYbCuT1a/wCfcvHAeDx2kEcMagaEClgACxHVmwNyTk/GvSJWVjzzd2MKsVPjUAcLipQCqY9asUYgtwBxF8/r2q6f3JW1D/Gvzrg8txdos7nIsleSHVwEVSzEKoGSxOAAOpJPQV59Jt2R3m0ldlbbjwc/UQzyr+0VQqH7rSMur3jNMdHce3JLu3+1xfn9rsRb7/8Athdxzga3YEgTROvQyKCD/YkAyGXzBJHd4VvhcVLDy4x/OJjicLHEQ4S4ldtuGhgTE0tvKh0vEGJCt5qTgqeoI2Ir19DYrQU6TsePr7dGbp1o3JvC+JTpKkM4Vg+dEq7bgZww7jj3fGmKdSpGShPfoxapSpyg508raot0E4b1X+BppoVTK/zRFJaN9Mt8ZGBMn6rr0BYDvU9/n4ClK6cP7sPPvHMO1UXNT8u40n0I8Ce14cHlYFrp/pG3crougHzIGT97HdXIbvmdlK2RoNQSFABQAUAFABQBmnpa4dLblOKW0io8SiCZXBKtE8gCnA70ds92R37YNZRUlmXhNxd0eRy2j73Mkl0euJD9V8IlxHjwyGPnSm3wyHthb8xdzFZJdXNtYqidmn9YnwowEQ4jjG2BrYnIGDhT3E0xhYbUrsWxdRRjsol89Sa0htB1uZAGA69lH9ZKdu44Cfv1vjq3NUXLeLYOjztZLcR0h7fiEKfqWyGdhgY1tmOEfAdo3wFcvkajdyqPwOlyvVyVNeJb69AcIKAPJoAiXL1KIFkpqxViDmAmIxXQGewY9oB1MTjEnv04V8f2DSXKGH56i4rUcwFfmayb0IF9ew3Tl55UWyjbSiE/9YkHU46uinYKM6jnrivNwhOmrQXXfsv2b47keinOFR3k+ovd/ul7jaPihfaC0mcdzuBEn/qEPj3LWHMpduS+fjL3Nueb7MX8fOfse1juCMvHCvksjt8yYxVXzS0b9F9yy5zel6/wIOaLXs9N2BumFmUbhoycZ6dUJyD4Zrq8j4x0auw+yzlcsYJVqO2u0iDfW+6H7Lq4PuO/zUkfGvYzjo+DueNpy1XFNDitxclzRiaCRG3DIyn4gis5xumjWnK0ky+eiO97bhFm32YzH/5bNGPwUV589GW+gAoAKACgAoAKAIvE7CO4ikhlXVHIpRl8QRg79x86AMW45y7e8OntrVeJuLWbtdDtGpaJYk16WJ/s5AIIHqnYdKynGKV7G1Ocm9m449GnDmS2a4kaR5blu01yHLmMerCGOT+r637+Kdox2YiVaW1I8wOJ764n6rEBax+GV9eYj98hc/3dcPliteSprdmdvkmjaLqPwJnJUesXNz+3nIU+McP1SfDIdv3q6nJ9Lm6EUcvH1ecrtllp4TPhNACvj/FhbRghDJI7COKJTgu56Lk7AbElugAJ8qpOagrstCDm7IrsvFLyGeFbxbcRTkojwl8o+Mqj6zvkDAIHUVjRxKnKxvWwzpxuNpKcExFeXck0jW9tgMv6WcjUsef1QOjSEd3Qd/hSGNx0cPG2rHsFgpYh30RK4Dyzb2gHZJlwMdq27+e/cPIYFeWrYmpVfWfkemo4enSXVXmOawNwoAXcVtQyOCMhlIIPTcYNWhK0kys1eLRTuDLrtYM9ezXf4V9Ko50o+B80rZVZeLGMfQZ8K2Rixjw07NVWStCyegyT/wC2mP8AZXEsf4hv+KvPzVpNHpIO8UzQ6qWCgAoAKACgAoAKAM+9MdglxBa25z2styqRspwVXSxmY+K9nqGPEipSu7EN2Vzpxq9W0tZZQABDESo7vVXCL88Cm27IVSuysRobLh573jhLE97SEEknvyXP4145t18R4v2/4euSVCh4L3LTwCw+j20EPfHEqH3hRqPxOTXsYqyseRbuyfViDyaAKrzdcdhNaXThjFC7iTAzoEiaRLgb4UjBx3OaXxMHKGQxhZqM8xndQW9/AV1LLE2CGRuhByGVlOzA1y03FnWajNWEE/L9/EhS3uo5QVwpuQe0Q4xkOgIbx3XrTkMbJKzEp4FN3TK/wzgdxw8KLqaSNGck3UMvaRIzHb6RFInssT7Y78ZO+Rk6dCu7TWfEvtV6CvB5cC02V9IsxtrlVWUDVHIuezmTvZM+yw/WTJxkEEg1yMdgXh3dZxOrgsaq6s8mNK54+FAES6fO1CIKTy3/ANWiHguPkSP5V9LwrvRi+4+aYtWrSXeMq3Fxhw0eq1VkXjvHHoMfEfEI/s3rtj7yqP8AhrhVlapLxZ6Cg704+CNOrI1CgAoAKACgAoAKAM+4+/bcYjXYraWpb3SXDaf92n+KtaSzuZ1XkLud21rbW/7a4XV9yIGZvxRR8az5Qqc3Qk/I0wNPnK8UROYF1m2h/a3MYP3Yz2z/AIR4+NcDkuntYhd3/Du8pT2aD7y4Fq9YeWPmaAOU0gA/nQBU35iknz9DtZLhM47YssUR7jpZ93A8QPnWE8VCORvDCznmcuBcsSC7S6kit7bSG+rgLFnLgg9qQFQgZzsCcgb0lXrxmrJD1DDyg7tlypUbOdxCrqyOoZGBVlPQgjBB+FCdgavkUG4R1sp4i2q54XIJInPVogNUZbGNmi1IR/YHWui0q9BxZy7uhXTRZYbxWVWB2YBh7iMivIuLTaZ6tNNXR4lufCoJI2d6kgqXL4xDjwkkHylevouAd8NB9x855RVsTNd4ypwSJ/D+lVZZDL0NPi84sncJIn/iEmfyriYn/LI7+Ff9qJqtYG4UAFABQAUAFABQBmXBJhJe8Um7zdCHPlBGqY+Zb5mmKKyMKrzInFn18RhXuitnf4ySKg/BGrmcsytTUeLOlyRG9RvuPgGriNsO6OGaT3EmOMH5Mw+JrDkWGcpG/LEsoxLQZBXoLHBOTz1NiBNzDG01vPEhwzxMgJ8WUjeiUbpolOzuL7Hna0W3iA1dsFCfRI0JlVlGCmjuAxjJwMCuNzM3K1js8/BRvcUcc4/xB2jjiMVtJKwWKEASykZ9dpGI0Iqr6xwD0xmt3hlTjebMFipVJbMEXnhizBAs5RnG2tMgPt7RUj1CfAEjwPcE3bcOxvbMlioJM15o4zF2/EY43V5ZbeG2VFIyzs0gf+BW38OlO0ZKnSk5CFeLnVSiO7SDs40T7Chf4QB/KvLzltScuJ6SMdmKXA61UsI+Y+PiAdnF69y/qxxDcgn9ZvADrv1x7yGsPh3Ue1LKK1YtXxGx1Y5yeiFXK8bLBoc5dZJFY9ckSNk579693gJKWHi1oeC5Ri44iSeo3pwSJ9h0qrLIm+ic44rxRe4pCf8AD/8ANcXFf5X5fB3cJ/hj5/JrVLjIUAFABQAUAFAHxmABJOANyTQBjfLPFoVa9UyxBjf3BxrXJBk2br0Pcem1NUWtkXqp7R64dcCW/vHVgwSOGMEHI6SOwyPNq4XLUutFeJ2uR49WT8DvZH+vzt9m3iUeHrPKx+Ow/CmuRY/2m+8X5Yl/dS7h001dmxxzk8lSBwd6CBVxy7FtDNcBFLqmc43buUMepAyKrJ7KbJirtIZcs8ufRy00zdrdyD6yU9AOvZxD9VB+OMnuA4tWq6juzuUqMaayIvEXa+uGtkdktoT/AFh0JDSOdxbqw3AA3cjxA2qF1VfeS+u7LTeIedb1pg8MczxW0MkVsSG3llcrrUuSW0xxZJydz1zitKMesr7zKvN7Ltu+SPcS8JRRFpgk7lSNe0c+4qC2fMmunKVKKztY5cY1ZPK9xfHwm8dgbM3NtD/3qQEAeCRkMw+Jrh4qtgr5K77vv/J2sNSxls3Zd5Lk5dvG2l4g+nvEaBSfiCP50isTRj2afrmO9HrPtVPQn8J4FBbbxp656yMdTnxyT4+WBWNXEVKvaeXDcb0sPTp9lZ8RfwbpN/8A0Tf7xq9zyX/8sPA8Jyr/APXPxGNdA5xNsDVWWRM9FwI4zxHzhiP4KK42L/yvy+DuYN/2V5/JrtLDQUAFABQAUAFAFL9MjEcHutyB9WGI+yZow34E1D0JWuZUTwGyO30WD/y1/PFeY6RW+p+p6Xo9L6V6E3h1hBACIY0jBOSFGM++qTqTnnJ3Lwpwh2VY4X3AoJnMjaxIQBrSR0OBnHssBtk93fWtHF1qKtB2RlVwtKq7zV2Rm5ZXHq3N4nuuGP8AtZpmPKuIW8XfJmHe48PyyT1vr74SoPyjq/8A6+I7vf7lP/Jod/t9jm3Kf/fr/f8Avl/yUf8Ar4ju9/uH/k0O/wBvseJOSbZxiWS4lH95Mx+PcKylyniHvNI8m0FuPa/0mi9ilxbGMDSs7oxnA6DIHqFgO89e+tljqVruLvw3GfQ6qdlJW47zhwy7vbKL6NFbRTYLFboyhQxYkl5kPrlumcHfG1aLF0Zrak7Phb4KdGrQezFX77/Jy4Ty6dMYvGjmWPUViCnQXdi0ksmrd3OcdAAOgpavjnLKnl37zehglHOpn3Fig0RjEaIg8FUD8qRcpS1dx1RUdEc5pyaixJGY5qxAh4xzVb2/q6u0k6COPc57gT0H5+VN0cFVq6KyFK2MpUtXdkDladnjlZ10s0zsV8CSCRXtuT6fN0FDhkeH5Sqc5Xc+OY6p4QJFm29QyUNPRh/+Y4h/qIv5VxsZ/kfkdzBf4l5mtUqNhQAUAFABQAUAKebOCC+s57Vm0iVNIbGdJBBVsZGcMAcZFAGVXvA+MWZAaCO9jxgSQtpfb7at3nyBHnXOqcm05Zxdvc6NPlGccpK/sQ247cL7fDeIKR1+oYj4HbNKvkupuaGVylT4Minn23U4kWeJvB48H8CapLk2stLMuuUaL4nVOf7I/wCmI96P/lqj5Pr8PdFun0OPsySvONmf+0J8cj+VU6HW+k06XR+o6f8ASq0P/aYv4qr0Wt9LJ6VR+pHg812n/wCzH86nolb6WR0qj9SOMvOVkvW4U+5WP5LVlgq7/T8FXjKK/V8kWTn2yHSRm9yN/MCrrk+u93uVePo8fY4f9PEb9FbXMnhhRg/ImmIckV5fxdmEuVaK/EB5lvG9iwI83kA+YwKbh/T9Z639LfuLS5bhuXv/AAeDdcSfutoh+8xH4kGnKf8ATv1P3+yFp8ty/SvYT8y2UqQPJc3ckncsaAIpY9AQNiO/p0BpyXJVDDU3Pfu8fMUfKFavLZbyDgfC1hRcqO0Iyzd+/dnuHd8KboUlCPecyvWdSXcNuW+k3+uf+VbYfSXizDE6x8EOKYFj3A2DQShv6Jt+LcTPhHCP8I/9q4eL/wAr8vg72D/wx8/k1ylxkKACgAoAKACgAoAKACgBNc81WKMUkvLVWHVWmjBHvBagDNvSXwu0OOI2rW8ijC3UaMjB0JAEoAz66E7+IPlW+HqqnO7V1vMqsNuOWpXRwS1YAiCIg7ghRv4YxXd6PRavso53Oz4s5ty3an/QJ+I/I1XolH6SeenxPq8uWo/0CfifzNHRaP0hz0+JAsOGwxXLwtFGQ47WJioJHc6ZI7juPI1jTo04VXBxWeay9UXlOUoqV+5j6O2RfZRV9ygfkKcUIrRGDbep1qxAUAFAFT5pl7S6toO5cyt4d+n/AGT/ABVzsXLaqwp+YxDq0pS8idVxI98tj1Zv9e/8hRh9JeLDE6x8EOKYFgFAB6P+ZEs7/iLyQzyBzEuqFA+nSrZ1DUDvkYwD0PSuNXpynVlsq53MPVhClFSdjUOEc+WVzMkCSOsz50xyRSRk4GSAXQAkDfGaWlGUdUNRnGWjuWaqlgoAKACgAoAKAIvEOIxQLrmljiX7UjBR82IoASSc/cMBwb6238JAR8wcUAYNy6LdUaL6mRo5HQuAp1gMdLg94Ixg11cJKm6dmlc5GMjUVS6bsNjwq2frDF/AAfwFNczSf6V6CirVY/qfqcxy/Ev6MyRH+7kYfgSR+FV6PBdm68Gy6xVTfZ+KB7W6TPZ3Cv4LMg/2kwfwqbVo9mV/FfYusRTfajbwf3IsXMMzM0S2xaZDhtLjsx56u73daqsXNtxUOsu/I3cIKKm5ZP19D1NY3cskcjPBE0erTpVnPrDBzkgGolGtOSk2lbz1M+k0oppJv2O5sZ8Za8f92OMD8Qavs1d8/ZFOkx3Q92c/o0vdeSfwRn+VVtP/APR+iJ59fR7s+rBdDpdK3k8K/mpFSueWk/VE8/DfD3PYu7tPaiilH92xVse59j86sqtaOqT8MvklVKMt7Xj/AAIFu+24izaXTEWArjDDGM7fOk9vnMRe1st5vUVqGTvnuH4Wm7CFz7y57En+vk/2zUYfsvxfyTie0vBfA2rcXCgBNync/WXb9xnK/wAIwPzpTD5ym+8cxOUYL/Uk8e5jiC6kk0TwkSxagynWm4xqAyD7JHeGNVxEqcoOLee4tho1IzUkst5v9hcdpFHJjGtFbHvAP865B2jvQAUAFAHwnG56UAZXx30izXUjwcL0rGh0yXzjUue9YFOzH+0dvLGCd6NCVXTTiL18RGks9eBXG5ajdzLcM9zKeskzFz44APqgDuGNq6UMLTjuv4nLni6s99vAljgsIGBGgHgFGPyrfZjwMHOT3v1IF7yrbuD9TH8FAPzGDVHRpy1ii8a9WOkmIpeEzQnMEpK/s5csPg3tCs3RnDsPyZqq1Of+SPmjtbccwwSUGN+4N0b7jdD+Bq0a+ezLJ/mhSWHy2oZr81RIvtUhTTI8YBOrQQCdtuqnOD3eZq87ytZ2KU2op3Vzly8BG00RYl+0Mmo9XVsYbwO+QfdVaHVco7739S+I6yjNaWt4NbhyTTAqJeP8I+kFDrxo/UI1IfMjI3+NLV6PONO+g1Qr80mrakWLl+P9aKI/2lBX8Mn86qsPHekXeJlukzoeChfYaVPuyN+TEip5hLRteZHSG9Un5HxTcx9HWUfZcaG+DLt+FH92Ojv45B/alqreGYr5k4ojR+vHJHOpBjJHfkZ0uNiPGsMRVi49ZNS3f9GMNRkpdVpxev8AweWshZEYjBKgkeBIyRTUW3FNic0lJpHXl39G/wDrpf8AeGih2X4v5IxHaXgvga1uYHzNAFW5HvEdJVPttI0uD3qcDI8gRg0jg5pprfe50MdTknFrS1h9c2aSLghWU92xBpuUIyQnGcosbck83Pw5hDMS9iTgE5LW/mO8w+I6r1G2RXKxGG2etHQ62GxW31Zam1RuGAKkEEZBG4IPQg+FJjx6oAKAMw9MHGpHeHhkDaTcKXncdVhBxgfeww+GOjGtaNN1JqJlWqqnByYmhSOBFjjUKqjAUf8AO5867cYKKsjgSm5O71Ob3hq9ilzx9KaiwXPv0xqLBciyN41ICy+iSQFWUMvgRWM4qWTRtCUou6YivY5LVdUUgKdOykyTnuCEbk+VKzUqSvF5cH+w3TcKztJZ8V+4xsOC3Vwyyv8A1YaNOB60hBIY9dk6Dzq0YVJtSfVy8/4KSnSppwXWz8v5GJ5JhPtGR2+00jZ/AgVp0am9bvzM+lVFpZeSIt1ynpH1csyfdkJHyNDwy/TJrzJWKf6op+Qoke8gcI0qMrbI7rsW+yxU5BPd1zWLdanKzfg38GyVCpHaStbVL5J44pKn6aFsfbjOse8j2h8jWvOzj24+mZjzMJdiXrl/BKt+IwyjKupHvwR7wdxWkasJK6ZnKlODs0J+KX8ckkMUR1uJVY6dwAM6jnp0perUjKUYxzd0M0qUoxlKWSsx0tMip95aOYAfF5D85GqMP2L97+WTif8AJbuXwhrW4ueJU1KVPQgjbz2qGrqxKdncSR8EaKKMRFTLC5KMdtSsxLK+B3g494B2pZUHGCUdVoNPEKc25aNZ+PcerCG4ScsUjEUntKrk6W39cAgddgQPfUwjUU7tKz79/EipKlKFk3daZbuBJuyBkkgDvJ6fGtJWWpnC70NJ9CkkrWD6yxhE7rbFv2QwMKepQPqAz4Y6AVw6mztPZ0O/T2thbWpoFULhQBiHpauHg4zE8Sdo72eGUkKMCRz6reO3h+ezOFlKM+qri2LjGUOs7ZlbbjkvVraX90o35NXS5+W+D9jl8xDdNe6AcwDvhuB/4R/kaOkf6v0I6N/svU9jjhPS3n+IUfm9Tz7+l+33I6OvqXv9iTbcRL5zG6Y+1p392lj/AMmrxqN6qxSVNR0d/U+yzZqWyErEeWQKCzHAAyT5DrVW0ldlkm3ZHfljh/aEXUw3P6KM/wCjX7X32657tqypQcnzkvJcF92a1ZqC5uPm+L+yLBJeAdKZsK3ORvTU2IufGvCQRgUWC5Au7ZZUZHGVYYP8iPMHcHyqJRUlZkwm4S2kDwjHn40WC4j4pwWGU5dMnxBIPxx1papQhN3aGqWInBWTFhihtriLGmMFHBJPmuMk/GsbQpVFuyZvepWpy35ocDiEJxpmjJ8Na5/OmOcg9JL1FuaqLWL9CPbW0sY0wSjQM4R11Yyc4DAg4386pGE4q0JZd5eU4Td5xz4rL2GFtLLpHaadXfpzjy671tFyt1tTGShfq6HXtmq12Vsj5a3MssnY28Tzzfs0xhfORj6qDzPiKwqYqNPLVm9LCSqZ6LiWSTkXipQuBZggZEXaSFj5atIUH8PMUs8fLchtcnR3tjPl70Tq2mXib9s/UWyErAngDjeQ+ew3IwetKVa0qjzG6VCFNdVGl21ukaKkaqiKAqooAUAdAANgPKsjY60AFAFe5t5Ot+IhO21rJHnRNG2mRc9QDggg+BBqVJp3REoqSsylXPoilB+p4g2Psywq/wA2VlP4VusVVW8XlhKT3EWT0V3w9m8t2+9Ey/kxq3TKhXoVPvIrejLiuNprAnwPbAfMLU9Mn3fnmR0Gn3/nkdIPRfxI+3cWa/dWRvzAo6ZU7g6FT7yXH6Ibg7vxLHkluv5l6o8VVe80WEpLcVX0i8kvYLB/WpLlZpNJgKKhKqutiGBx3dNutEatSb2XmuBE6NOnFyWT4i6LmLTs8U6fuZHzXNdJYi2sWvI5jwzekk/M+jmy275Pmrf5aOl0uPyR0Krw90dF5otz0cn3I5/4anpVPj7Mh4SqtV7o9/0+p9iKZ/MJpHzcgVPSE+ym/L7kdGa7UkvP7XJdvdsVy66D9nVqOPMgYz8/fWkZtrNWMpQSeTuRL7jcUeQ8ig+Gcn5DeqTrwjqzSGHnLRHqzgurgj6NZ3Mudw5Ts4/45MClZYyC0zG4YGb1yNI9GvJMtu0tzerH20qiNYQQ4jjB1EMehZmwTjI9Ub74CNWq6krs6FGkqcbIt11yzZyfpLS2f70KH81rI1FN16NeFye1ZRD7mpPloYYoAiH0UcM/VhkX7s8383NWU5LeVcIvccm9E1h3G5HuuH/mannJ8X6leahwXoWXljlu3sIext1wuSzMd3Ykk5dsZY9w8gKoaDegAoAKACgAoAKACgAoAKACgAoArvOnKUfEY0V3eKSJi0cqYypIwcg7MpHUeXWrRk4u6KyipKzM7v8A0acQi3juLSVR3uskbH4LqAplYya1sKPA03o2V664Xdxhiy2509cSv+GYq0WNfD3KdAX1exWxzISQOy3O3t94/cqenf6+5HQH9XsWDg3Dbu7XVCtuu5H1kj933Y6q8a9yJWAW+RdOF+iSRzm+uyV2+pthoU+IZ2BYg+GB76wniKk94xTw1OG71L/wTlazsxi3tooz9oKC597nLH4msBgcUAFABQAUAFABQAUAFABQAUA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1" y="1038360"/>
            <a:ext cx="3514903" cy="3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808" y="5324169"/>
            <a:ext cx="64171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iâr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glaw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2.bp.blogspot.com/-QRbd1IeO8MI/UeUHKrJC_TI/AAAAAAAADA8/PiqehKm7WbA/s320/FEL+IAR+YN+Y+GLAW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0" y="328075"/>
            <a:ext cx="3026535" cy="50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41" y="1690772"/>
            <a:ext cx="1858378" cy="3655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0" y="62657"/>
            <a:ext cx="2095877" cy="16281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075504" y="1893321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08140" y="2117371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8427" y="1738221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96832" y="2311905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9990" y="2004163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05161" y="1596168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48781" y="1104624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8785" y="1691002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0966" y="5324169"/>
            <a:ext cx="7532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hwch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rhew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2.bp.blogspot.com/-AyjhM96i4A0/T1uSmUqkZ-I/AAAAAAAAAIo/lqpXkWr9RSA/s1600/poppy+spin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2"/>
          <a:stretch/>
        </p:blipFill>
        <p:spPr bwMode="auto">
          <a:xfrm>
            <a:off x="219968" y="172620"/>
            <a:ext cx="5715000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98" y="894642"/>
            <a:ext cx="5295849" cy="39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9195" y="5324169"/>
            <a:ext cx="6436377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gwaed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berwi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 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artoon of a Man Blowing His Top with Ang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1869762"/>
            <a:ext cx="2678066" cy="24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iling blood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5" y="1496277"/>
            <a:ext cx="3965886" cy="30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69" y="1496276"/>
            <a:ext cx="3140744" cy="29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227" y="5324169"/>
            <a:ext cx="7260321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gwynt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ddwrn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gwynt mewn dw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9" y="746973"/>
            <a:ext cx="3270205" cy="44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85" y="1292214"/>
            <a:ext cx="4276928" cy="3437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82170">
            <a:off x="7633131" y="2937840"/>
            <a:ext cx="2167492" cy="13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69">
            <a:off x="6774142" y="2550988"/>
            <a:ext cx="4229557" cy="21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65" y="412125"/>
            <a:ext cx="102085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latin typeface="Comic Sans MS" panose="030F0702030302020204" pitchFamily="66" charset="0"/>
              </a:rPr>
              <a:t>Be </a:t>
            </a:r>
            <a:r>
              <a:rPr lang="en-GB" sz="5400" err="1">
                <a:latin typeface="Comic Sans MS" panose="030F0702030302020204" pitchFamily="66" charset="0"/>
              </a:rPr>
              <a:t>ydy</a:t>
            </a:r>
            <a:r>
              <a:rPr lang="en-GB" sz="5400">
                <a:latin typeface="Comic Sans MS" panose="030F0702030302020204" pitchFamily="66" charset="0"/>
              </a:rPr>
              <a:t> idiom?</a:t>
            </a:r>
          </a:p>
          <a:p>
            <a:endParaRPr lang="en-GB" sz="5400">
              <a:latin typeface="Comic Sans MS" panose="030F0702030302020204" pitchFamily="66" charset="0"/>
            </a:endParaRPr>
          </a:p>
          <a:p>
            <a:endParaRPr lang="en-GB" sz="5400">
              <a:latin typeface="Comic Sans MS" panose="030F0702030302020204" pitchFamily="66" charset="0"/>
            </a:endParaRPr>
          </a:p>
          <a:p>
            <a:endParaRPr lang="en-GB" sz="5400">
              <a:latin typeface="Comic Sans MS" panose="030F0702030302020204" pitchFamily="66" charset="0"/>
            </a:endParaRPr>
          </a:p>
          <a:p>
            <a:r>
              <a:rPr lang="en-GB" sz="5400">
                <a:latin typeface="Comic Sans MS" panose="030F0702030302020204" pitchFamily="66" charset="0"/>
              </a:rPr>
              <a:t>Pam </a:t>
            </a:r>
            <a:r>
              <a:rPr lang="en-GB" sz="5400" err="1">
                <a:latin typeface="Comic Sans MS" panose="030F0702030302020204" pitchFamily="66" charset="0"/>
              </a:rPr>
              <a:t>defnyddio</a:t>
            </a:r>
            <a:r>
              <a:rPr lang="en-GB" sz="5400">
                <a:latin typeface="Comic Sans MS" panose="030F0702030302020204" pitchFamily="66" charset="0"/>
              </a:rPr>
              <a:t> </a:t>
            </a:r>
            <a:r>
              <a:rPr lang="en-GB" sz="5400" err="1">
                <a:latin typeface="Comic Sans MS" panose="030F0702030302020204" pitchFamily="66" charset="0"/>
              </a:rPr>
              <a:t>idiomau</a:t>
            </a:r>
            <a:r>
              <a:rPr lang="en-GB" sz="5400">
                <a:latin typeface="Comic Sans MS" panose="030F0702030302020204" pitchFamily="66" charset="0"/>
              </a:rPr>
              <a:t> </a:t>
            </a:r>
            <a:r>
              <a:rPr lang="en-GB" sz="5400" err="1">
                <a:latin typeface="Comic Sans MS" panose="030F0702030302020204" pitchFamily="66" charset="0"/>
              </a:rPr>
              <a:t>yn</a:t>
            </a:r>
            <a:r>
              <a:rPr lang="en-GB" sz="5400">
                <a:latin typeface="Comic Sans MS" panose="030F0702030302020204" pitchFamily="66" charset="0"/>
              </a:rPr>
              <a:t> </a:t>
            </a:r>
            <a:r>
              <a:rPr lang="en-GB" sz="5400" err="1">
                <a:latin typeface="Comic Sans MS" panose="030F0702030302020204" pitchFamily="66" charset="0"/>
              </a:rPr>
              <a:t>fy</a:t>
            </a:r>
            <a:r>
              <a:rPr lang="en-GB" sz="5400">
                <a:latin typeface="Comic Sans MS" panose="030F0702030302020204" pitchFamily="66" charset="0"/>
              </a:rPr>
              <a:t> </a:t>
            </a:r>
            <a:r>
              <a:rPr lang="en-GB" sz="5400" err="1">
                <a:latin typeface="Comic Sans MS" panose="030F0702030302020204" pitchFamily="66" charset="0"/>
              </a:rPr>
              <a:t>ngwaith</a:t>
            </a:r>
            <a:r>
              <a:rPr lang="en-GB" sz="540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30" y="283336"/>
            <a:ext cx="1792517" cy="282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30" y="4346532"/>
            <a:ext cx="1944084" cy="21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46" y="5324169"/>
            <a:ext cx="7241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siarad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trwy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het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encrypted-tbn2.gstatic.com/images?q=tbn:ANd9GcSbUeWR6igYSd1n8PL6gfNTz7xc4-eGlX9fjscbw_p6bOJqS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46" y="732888"/>
            <a:ext cx="3321722" cy="45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8190963" y="412124"/>
            <a:ext cx="3503054" cy="1455313"/>
          </a:xfrm>
          <a:prstGeom prst="wedgeEllipseCallout">
            <a:avLst>
              <a:gd name="adj1" fmla="val -71201"/>
              <a:gd name="adj2" fmla="val 59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265045" y="191037"/>
            <a:ext cx="3503054" cy="1455313"/>
          </a:xfrm>
          <a:prstGeom prst="wedgeEllipseCallout">
            <a:avLst>
              <a:gd name="adj1" fmla="val 77328"/>
              <a:gd name="adj2" fmla="val 21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8394879" y="2300872"/>
            <a:ext cx="3503054" cy="1455313"/>
          </a:xfrm>
          <a:prstGeom prst="wedgeEllipseCallout">
            <a:avLst>
              <a:gd name="adj1" fmla="val -81127"/>
              <a:gd name="adj2" fmla="val -20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794197" y="2868147"/>
            <a:ext cx="3503054" cy="1455313"/>
          </a:xfrm>
          <a:prstGeom prst="wedgeEllipseCallout">
            <a:avLst>
              <a:gd name="adj1" fmla="val 45711"/>
              <a:gd name="adj2" fmla="val -102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1344" y="5324169"/>
            <a:ext cx="9272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ci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hefo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dau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gynffon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2" y="945524"/>
            <a:ext cx="5575523" cy="41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121" y="5324169"/>
            <a:ext cx="101585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bwrw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hen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wragedd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ffyn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xQTEhUUExQWFhUXGBkYFhgYGRwaHBwYGx0dGBcdGyAcICggGhwmHR0aITEiJSksLi4uGCAzODMsNygtLiwBCgoKDg0OGxAQGy8kICQ0LCwsLC8vNCwsLCwvLSwsLC8sLCwsNCwsLCwsLDQsLCwsLCwsLSwsNCwsLCwsLCwsLP/AABEIAQsAvQMBIgACEQEDEQH/xAAcAAABBQEBAQAAAAAAAAAAAAAFAAMEBgcCAQj/xABBEAACAQMCAwYDBQYEBgIDAAABAhEAAyESMQQFQQYTIlFhcTKBkSNSobHBFEJictHwB5Lh8SQzQ1NzgrLCFTSi/8QAGwEAAgMBAQEAAAAAAAAAAAAAAgMAAQQFBgf/xAA2EQACAQIDBQQJBAIDAAAAAAAAAQIDEQQhMQUSQVFxE2GB8BQiMkKRobHB0RUj4fEGM1Jigv/aAAwDAQACEQMRAD8A3GhnOOd2+HKBwx1zt0AiSfqKJ1mPa/jzc4px0t+AfLf8a2YHDqvUs9FqIr1HCN1qWq72xtTCI7esQPl1/Cke1qfcb5/7VSLDzUqZrpPAUVlb5mT0mo+JYbnawl1ghVnMgnFWO3zW0QCHH41m5tdcH5xTn/5QJMiI8iIoamAhJLcChiJLU0ccwtffX617+32v+4v1FZae1C/ukHp8U/kK4HahzEAAbAkf65pX6VJjPSu41ccbb++v+YUhxlv76f5hWWtz66eo+lMPza7978B/SiWyJcyvS+41v9pT76/UVz+2W/vr/mFZMvOLv3z9B/SubnM7hHxmp+kS/wCRXpncayOYWv8Aup/mH9a9/bbf/cT/ADD+tY4/HP8AfNeDjX+8aL9I/wCxPS3yNoHELvqX6ih93n1kGA2r22+p3+VZdb465978v6V2/MHjeflUjsizzlcp4t8EXDtZ2wW3aZbfxkHqNusZmf8ASq/yPtHcsWUUOutmLv3gJGfE2QBvJA/kXEkzSeYOxdWuQBJOdvDldXQS8N/6intc5JxiYPzx9PzrdDZ9KMN0rtm3cs/Ou31/uwoOl3keviGkYGBHiad8L61C4nty0rpd0RECgKraSyzvp2lj7Qm+cVu9a1XCT+6CB/Mctv5CPqaihd9wJBBiQAMkn5z7TR+h0ksol9rIvPLe1l1bdsh2ZQty4wJ1eBQLKa56FgzHbLA1L7Gc3c8Zb7xtesvbLHp4NaD8CPkduufcBwzG3eeP3VQdcKNTfj1/SneS8XdS9bIuEE3LZBkjqUx7SR8jS5YOLjJLiWq2Z9HUqpvLOaXWuqpdjnPXHt/f61cq87Wouk7M1U6imshVj/N7mribx87j/nWvO0AnyE1jHEn7W4f4m/M109jr1pvoZsY8kh+0+DmvTdMVHttJA88VL4W2DvgRM12JJLNmJAzmPEuoUIJd20rOw6kn2AoHxxdmOpy6IRIaNxGpsDMSDkdDT3Hguy3iDoDkScqE+H4Tv1JMTkAVA4jl7glQIS7IXxRv8WkdcSYPlRxGqNhczsBbhMhvACSQMgkq3SJHhinuDvkNEMF3iCfFsYHQZz0mnW4JZUN4isFmPnsAPXpjr86d4eNbYiQI6YE/1/GiKbJacb/C/wDlqSDIkGQcj2qo8q4y6b5tsZ1NkdRBg+2J/CrLyn4Sp8Wl2AI6gZ/qKLgDKNiQma9Y5inFtHMLiaee1C5Bmh3gSEbciZriMxOTsJr3ieIFuBpLs2yjeOpPkKiIiu9lQPti2u7thVG2CYEkAD0M5mhuEo5BG2td3BT/AHY1xTXHWdQZQSsiJH41almABbnEBtYYxbGGb73oPygb1zwHAhtTkG3J+zC+EqBgE9CTvkdam8FydF8bEuVBjVsP5RsM9d6m2VEgH0qNh35A7jeCa2slldQDkyrZyZiRvmYpjiQ2sqbbeGNWmHPik4OD13jGkUZ5ko0MD1ED9PxihnKuI7x2bzFufeM0MXlcK4U5cgt2URokSX9zlv6fKqfwHMQzqqrC94VViDIGsXFHlvvn9751bSZNAuY8Bp7qGJi6qosRAYlm2+I4yT0FSJEzT+xdwG6DHiMifcH9BV9rM+x9yL6/zKPrj9a0yvO7Tjat4G3C+wMccYtv/K35Gsb4n43j7zfma2HmjxZc+SmsbvHLe5/Otmx1lJ9BWM1R7ZbI9JNecwVyulATOMbzGK8s71pXZnh7QsqyrJYeNjnxbEe3pW/F1+xjvWuZ6Ud5mR8r5ddg6E7xgCQsyGEmVcMQVO5BkLnNHrPZV7du5eIs2lAwXaNOJaDEDf0B/Gpnajl12zxeqysB4ggkaWyJ8gp2M4H0IkcOb3GLxGjSnEWAlu2rzFt2zduAfeIkK/SJ6kVmliZuKlFqzNDgisDlF0IbqoHtqSC8kLiQT4gD66iAM7zNROH5PeZH4q4jC3JRIOV0mCSBkEn02irr2U7O3+FbvL10CAQQDMg7azABgz8/x75LcVbXFsITg3ZhbJECNIQ6BGxcHSB6R5CvTZJu1np/XUF00Z9wVvSxYJ4ju/deI/PaamIvd6bltgyn4gTkjfUOpOc0694ohYaRG5ckKB1OMn2odwlu86B9CvbXItOvicHdv4T1C+2a6bELMtXC3AyKRkNkVE53x/dgQNTFgqqNyfT6VB5DctLdfQYtsguAEnw5hgV2ByP9cREHEO93Wom48i0p2VCcs28f770tRzuXYfQ9zIxc4p1z1Cg4z5L09Yqdyzghakk6rjHxPEEn9B6V3w/BC2sSWZjLsep/QelO/rVEbJFsbn0pm8Nh5/7miHL+Ae8RbQSTk9AANyT0/wBaL2+xF6RLWwB6sTnf92kzxFOnK0pWIqcpLJFbvgBYH9ioBfxYq4cZ2L4gkkG0Z/iYf/Whd7sbxYmFU+zj9Yq4Yqg17aLdKa4AK7c1ap8iBXHD2Qg8IjqfeirdmOKA/wCUffUv9aF8ZYa2SjiCNxTI1ISyi0wWmtRIN58qg8Oe84gn9yyIH/kO5+S4+ZqS06W05PSfPpXnJ+FNu2FPxSS582O9MKLT2aaHnyYH6ZrUay3kA8SjzYD64rUq8/tT20bsLoyBz8/8Ne/8bfkaxkTn3rbeYJqtXB5ow+oNY69sZitWx36sl0FYzVDdkZopw/GOkBHZeuDj5jY0OtU+pz/flXVqJPUyxC78za6ftwLi6SI+H2OOv9BQ2/xFtW1W0updGBdF9tcAaQDiCoHQyNqSNH0oez9aTDDwvoG6kuZDvc/uu+niSbuRo7wsV3keBSED+sZinOZc3uutu2WhNU6QABgT/SoPMO7aQzKOnxAUNvcZp0yyvpJ0MCMmDAby96cqMFoib0mTkHf3IP8AyrRkj7z9J9Afy9qsPDLCzQDlLpbs/GD1Y7SfapVx7l9PB4LY6nGsR03x6/gaNrIHVntjhk4m411lm2qwh2lpJJ9tvpXfDcrKEmw5U/dOVMfl8sZOKmcDxS6NEaGUAFD+EHZh61M4FcULdkyXdwZZ5kS+i6oRwIAnBJzj5VPI/QUK42yL91kBgIfER97ZR8t/ePKu+XcYW1I867ZhjESem2JobBWLb2a5ynD3GZ/hNs/IggifIb5qdyT/ABGW7eW3dtaFuEC26nUJOwbEfMeRxVUnJ9qo3N+CNpxpMK5MEHI6z6FfX0rPUwNKs25asbSrSWR9PE1XO1vOv2SwbkBnJC2182Pn6AZPt61k/C9rrwsJqvXjAVfA7aZ2ABkD/eg/PL96/cBK3SFGNefEd+p6VjpbJcZJzlkMlXvwLLyftLcucYr3bxEEhwJ06NJlQokRqIMxPhGc1L7Scwt3rkovUDvMgsAOogZnrvgVUeT6bQOsNrO8DVHXpJonbuhgCpkHY10Fh4RnvLp3CJzbyJlgT9adQ7+5rjha8sGabxFB7kwPe2ANzcX861Wsw7MCeLsDyJPzCk/pWn1wdqv9yK7vubsJ7LZ4wkVizbkVtVYvxwi7cHkzfnTtjvOa6fcHGLQbU06rQCTtTKCh3OywFuY7vVLAtpk9AT0/0rsyMcVdj1/mhZtFkKxIPiJ8I8/f2FQDyvVJuuX99h7DYU/cL3li0ndpBGvHt4B5T1jPQ1yvK1I+0Z7n8zEj6bfWriE8iC3cr4bdvWZg6Rj67H5VwVYn/koBj4s4ooGXKqR4TBA6fKlHioirkHgeCt96ysigjS6D0IjA23BonzC41z7K18AxcecfyCNzG8bY86jcwlDbugToPi/kb4vpg/I07c4leGJR2+yaXttkwSfEv1Mj3NUXrmR+G4cK7WG6qXUgwQwIkrHwypGPMHzqe/HXOGQl/tEg6XwCGjAcDcY+IDFcC2Wb9ouDQoUqinfSclmgwCcY6D1qbwgNwG4wIUAi2p6zgsfU7DyE+dU2rE4kPhri2bAadUyxIzqdyWJ+ZqNwPEW0UKbgNwnVdIkgMxyCQIEYGTQxFtC7pYHuVYsNKuRq0xHh6dfWRU12tXFa3YtGT4QdGlVnBJ1RsPSqeoViVzbiMqmvQGBLGQCRMRPTcn5V2jcKokG3qGQxMn6nNecJbBuv5KFTYbxJorcURt6VdwG7AHnvEI1rDr8S7MNgfyqU/HWQD9rbyfvD+tMdoLcWWK4IgyBU29xVvSsumc5YUctCloM+FwYIIzkGfaoHKGww8nYD2/ualNw1p/EAp/iQgH6rmofJB4Cc5YnO/wDcUsLgGreFn3rzhK9uCF+Ve8PGBVIpli7GLPGp6az/APyRWn1m3YQTxc+SP+daTXn9qP8AeXRfc34X2PERrE7hlmPqa2bjXi258lY/hWNqmTWnY69t9PuLxj0OrCSRT7ID06mveHEZ8qcZdvYmurJ5mNEa6MUPYxJ8qI3KgsN6OBTK7a5WDZVvhumW1jBBbIk+WwipPKeML4fDrhh6jB/GitmwCAo6bUF5zYNm8t5dpAuD3wD+n0owr7we7oNgiQRBHoaicJ9m37Pcgxm1PVfu/KMf6ZIWhsR1iKY59wJupAwwMj+g8j69KpvMkeQrn2x87SH/ADsP/qD9TTvO+N7uwVX43GlR77nG3p61BXnHd2QpttrUwfCQpz8Wo4AM53M16eEYXLVy4dbXAwOPColdOgGYgE5wd6C17XCtmSOWcGLSBY8RMt1yek+lE2SKbtJLCn+IGaqTzB1K9w/CLcZySwIcgFWK7ASMHzmpzcAIA7y6dv8AqMPyg+VQ+W8ZbUMGdVi4+5gzI/EmakXucWcAPJ3wCdvlFHmR3uQuc8BbFm4dMkCZJLEQR1M1Ns8MoRPAoOlZgDyodzPj9Vq6BbuCREkQN46mn7HM8KHtuggeIgacAbGetE1kTOx7xtlVVnA0kKxxicdR1pjllrTbUegP1rzmfFrctkIZ1MF2I9Tv6CpKj9KAsl8ScGveDTb603xDfpT1g5+VUtCi1/4fj/iW/wDGfzFaJWddgD/xJ/kP6Votee2n/v8ABG/C+wRuZH7G5/I35GspxNapzc/YXv8Axv8A/E1k6t4q1bKXqyE4zVD0dKecflTSDP8AflTp/pXSZlRB4gic1Cc5xtNSuMORUO4pHTzp8CmOcOYameYWhclGGGBB+Yj61E4HjHDL3kFbjFVIwQwEwfQjY0X4m18JosrkasQOz2oJ3b/FaYpPQgbEfLp0xRm+m1cMPCp6zXR3HlSm7u5dwfzxAVtW+j3ADjpBP5gV3xaG5ftou1pdT+QDEBB7nS397rmVhrgtlWCsj6lJEjYjI60/y+x3asC2pmOp2j4mgfQYgDpU0QVyZwieI/31pccYaegpvh+JCzIJx0BY/IDJNDu0nMFcLbQlXuME8YKEDq0MBqA3xS2nvlpXQL5LdVmcsgi4VZAQI0sJJz6CYopxPMLNrDMqnooiemwFCOcMFu27VrBUBWbeBEKP5hMifMUT5Tatd2xRYYEh9WXkHcznO46Zp3eSXMFcz5qtxCqh5LL+7AiQSc+maMcNfR1GkyNvwqPzziSluFMOxAXr1BOPLp8xTfEcKHbSAsgBmxKySYx9ciDkUb0BVrDHN1i7aP7uo/UiB71KsDJoVx/DI1p9KKtxMkDGVPn7j5zRTlhBWRtAIoHoWzu7lvp+lP2zv7VHvYYEe9PockVOAJa+wB/4k/yH9K0es37Bf/tf+rVpFed2n/v8EdHC+wRObrNi6PO2/wD8TWSIuRWwcWs23HmrD8Kyj9nM/OtOypWjJdBOL1Q5bGfkP0roU9w9iWgb0a4Xstdf4iEHrk/StlSvCHtMzQhKWiKPxDy49zT11AQASBMjJrQ+H7EcMpBYPcPq0fgsfjWf9rBZa7cS0ALdskYLEnSIcgyclpUHppOM5uljqdWW7BPIa8PJagK4IW3PTiYPn5f37Ub466qWtTHC5/v1oO/DMr2rikMFIdwROm43QCdRhQufMjaKd4m7rKo7KSG1aVxqByuTIIgg4O/sa1qW8wJQsOJx10PaDhNNwkwAZQfuyZgz7Y/GjDL+lVvguJUu115LD90QQgXA948/nVjDbVJKzBY03l5Gm9eCa7u3MmmAcGrSAOleMihHMLobiPGAy2rTMQcgliAJB3xP1ojdEiMifLBquXLCm5eJZzBC/E0wCgg+KSN/7irtmHE6t3raM6sg0lFkT4QBJPz+GAPlTt7ivB3pW8CFhbyAHUvQP0+o+lDyw1XAW7stpFtyCVlJBk+cjeaLMotcKqC4CAJYyM7sYI/iokgmRF161uMy3GI1KS0hUX4mIWFA+ZzR3hLkDVofxnVJE77DBMQIHyoGnDG1ZWYAuHW+Dq0iXg+QA6DaTVo4i4FSTgCSfYTOKkwWwDeuL350gsLinUo3nE7n1B+Z8q77PuRqtlWBRiMxgTIG/kaGXuLW5ftXLQhCSCfVSBny3xnrRtU0cU38aAx6rg/hpoOATQTucNqUE4zTMZ+YolaMrHrURreT5SPzoIO4DLT/AIf25vMfJT+Y/rV/qodgLIi43sPz/oKt9ec2hK9d+B0cMv20cXRKkehrMEbJrUqyhxDsPIkfStGzM99dPuKxa0Lj2X4myEyVFxmO8T6fL/WrNWYDYYqZwvO71va4dIGzZA+u1FXwLnJyi/iVSxCirNFq7Wc1/ZuFuXAQGjShPRmwD8t/lWMpd1DJPmw8xICyehOBtues0W7ddrrl42bJCEAm4YBAMYEyff61W25oNLEoJPimTtIUCJ3+u/TptweDnSp5rNlzqqTCK3JkkSTuInG4MfdBGfSKg8RcK3CRE6CGMhiXac+52/s00/N2OlCltQAWPhk+e5nHTG0D1od3pfxE5LBpGyjr5Rlth6bVthTkndi20yXy2wxDmIUKdRzDE7fhO3n1nF24S1rAHmP9ao/L7jAsg2I8WMZgKNsSSfXFaLy3hjjPw7AeVVVlZC5LMFG1AaTJH18qjirNe4NSTOJjPrQS/wAGR16/0qUqykKcbAziLxWIUsT0H6k4FBRcPc3rhEFmgRJzqny9voKNcaQiMx2AO36VX+UM9zurJiC6kiMxoZpmcrAPTeKdcKKyC3AXLZVbRGCoA1DwtG8Tg03d5VZD+G207+HIH/qT+lRONss7PZkGGhQJlmMdMhAs5PX1prjLA1Arq7oEIoPiLfEAV1zuQIAxHlRIlifxyakMd7I8QL7bEMPmJ/ClxPNbToquTJGVifpOOu9Q76PZfSySVidBMxMQY3PSPTyNMPxStJRFCA4Uj/mHB3Hp0qMtRFxNoBbehDbtrhQWIYszAlhHlAz1nrFF7zIt22EYsQQfjZyJlTuSQIPoMVB4Xg++T4/DgqYwCYLAT7D0mfWu+U8K1q6E0RoZtTmTqRgSMxH3QAD944pbCLDcuwJjIYHO2KQvSTJnH+tRuJeR/fWmu8j8aWhbNV7BW44cn7zH8BFWWhnZ3gRasIIyVBb3iideWxM1OrKS5nUpR3YJCrNOd2tHFXB/FP8Am8X61pdUvtlypjeW6oJDAAwJhh5+4j6GtOzqijUafFCsVG8L8gTowJoDz7myouMscKPM0T5tx6cPb1XNzhVOJMTFUyxw1ziLgIJNx9oEhFYxHuTgAnpnYmu5Ris5PQxpA+9DfaM5Y6SJ0wFYwYPkIHWuJjESsSSJZcb7YG59MdKtHEdnGsk22t6mQB4YEhk/eZcZIMgg5EA9Zqw2ezNx0DAAqROGUgDrNNeJppJuQVpcEZhbuZYk4yc75xMj01fWm3GQD+6sYEZMsZn0IHsB51b+adlm0s6Yt6hbJGAzMdMKDGo/y/rQ0dmeL1uvdP4SVYqpJ1QMHy8MEE4gztFNVWm1qiWfIY5Ba8SlRu3eNjpnSPTMGPIH0q32uNI9KAcg4dtZQwg1BXLyulmwhOMKRAzsfer+ewl7H2tufLxfnH6Vnr1qMHabsVuTlogKOY/77UyeKGZmjNzsZxI2FtvZo/MCo79k+Kg/Zj21g0qNbD8JL4g9nU5MqvNSGe2m4ZizA+SifnmMU3yXl5tNrYqzhQikD90QBM9YEf70Vfs9f/bNGkFrdlniG6sBiVE4P9mpY5HxA/dHtIn6TNNdanzRe7JK1iNbXMxB6mKjPwNiTqtAqQZEkRqMkr90znHWp97g7yfHbZR7Ypk8E4GQfzolOL4/MDNAleCVbj+G7c1JFszIUmZJMiIny6mhVrl7f8sAqJBYkA+IAAkZ2P6CrUgZRtjyqHccGjU7l7xwlvSAoxERUjjW/Om7SEkCDU25w2Mj1oXIoFtb60rNrUVX7zBfqQKl8VbAgeZ/0rywNLKfJgfpmq10KNuRYAHlXtKlXjzsiri8fCfY9J/Cu64vKSpAwSCB71a1IY1f4t+IvgvaZr10sbKyxV0kaFU/CtuJuM0R4ADjVVn5f2ct2rd15u99auFXew0NGlGMKZwJwN9Pma45NxFyzet8PCLdtm6gDyfAwDqwjJB0x0EoPYkO+stxBW8vdXzJW/ZYqzaYAmIJ3+FlIPltPbrVJezHJWvlxV/pbr4maKXEE875ld02O8bvFW4bhdRF62qQH1d2CNJ1ASsSGEzsZR4PlxM2GuXrlyR3dt2h9OpwroCoCiSMxvHWo/M+PuLcdV/4kXFCkgKxFpQZV0tiR4i5JWcncbVM5Zze9evrxC8NL92bbCAAwBkm25MB5wUPlvQSi1BNZdHZeKt+AlqP8JxFuwwu8XY4i3oxbLWgbFpdhoFlnW3A/feDHUbUYtP/AMfKkFLvChm9Sr+A+uHYfShPE8ddm8y2+Nd3QolvSAiEggEw8bj4h8t6k9iuAK63dpa2BwoEkkLa+ItO7O5Lz5Fay1F6rm+lvOlg1rYqfbDl37LxZadFriAyliAVlpmfKDBjOAfStA7M8w76wpMa08DiZhgBv6/rNQv8QOWi/wAFcBxphhtuDgSdp/vFV/8Awz5qWu3LLspdUGqGkMVOnWJncb5nGRTZ/v4Xe4xBXqztzNDpUqVcscVHkjB+acW3VFCH2i2VPrkP9Kt1VDsCNVzjbkRPEMnTdSxkx/MKt9aMTlUtySXyBhoNvZU7qDPmBVe5zyUL47a+H95fL1FWWlS6dWUHdFTgpLMy/juGAkgb7jP4UIu2VztV97Wco8OtB/N/f1/CqPe3ru4ar2kbo59SG67Mk8sUatqe4s+Gfb85pjgD59f6VLFiSq+uaY3aV2CtABxmWHypJv8AOvOJHi+lOcKmox1LQPmYrVEWzalOBXtKlXkDsipUqVQhFv8AL7TuLjW0Z1EKxA1ATMA7xOar/N+R27a3ClsRcdSWMsULnQSskkGWnHmfSrVTPF8OLiMjbMI9vIj1BzTqVaUGs8gXFMz/AItbtviRa0aWPd3UbBKW18LIYOp40kKo3Dt6z5d7SlDcZbetbpBRh4FLIhZmALOdBUTjcCdmBNl4nkAFu69wftF14ksonSP3UBwpAmI6moK8qu8QquPAUd7o1qyh3cFNEGGRFSFmJLZAx4ugq1OSvLRZeeOvnUXutELiOI0roAAvlXb9oV3Y6VGtmVoBIEgaMDIwRNWnk3C90jXHMG4BcuTiG0gMfTAE+1D+SdlUt2078B3XYaiyIJJVEkDwgGNhMDFM/wCIPFv3KcNbnXxTiySN1RpDH26fOkSaqzVOHi/PAJZK7BnFcw4zmVp/2a3at8KZ03LpbXc0mVKACE8QBzO1Pcn7SJxHH2e7VpNhluQphbhIZlZtpXQR/wC2+9XDgeEW1bS0ghUUKo9AIFPKoGwj2pbxELOKjlnbx58y918z2lSpVkDIXKeV2+HQpbBAZ2cznxOdTfjU2lSq223dkFSpUqohxdthgQcg71mXabl/cXSv7pyp/hP6g4rUKA9suWm9YlV1PbOoDqV2YfTPuorXg63Z1EnoxFenvRvxM84C7tJ6xRbhXhyfWfwiq6vhIM4/uKNI+ce5rtVomGLArDxVM5AB3qNE6Tq0+cH/AGrm5Z8S43B+sVP7LcPN1B/EPzoqs7QZUVmjVKVKlXmDrCpUqVQgqVKlUIKlSrxmA3qnJRV2Q9qocMn7TzS45J7vhAqKNh3rLJnz8LT1G3UVZ7/FQrFQXYKSEWJYgSAJgSfU0C7A8vu2uHZuIXTfvXrl24MYLN4RO5hQBmnYarB05ThJP3cnfXX5fUGSzSLLSpVy7gCSQB5mlBHVKgHCc9Q37h1/ZQulugIw3TbIyT+FHbdwMJUgg7EGRRzpyhqUnc6pUqVAWKlSpVCCpUq8moQzbtfyk2rzMF+yfIIGAT8Q9M5+dCOEvkGDkdDWucRYW4pVgCD0Oxqn8d2NaS1kgfwMfyP9a7GHxsXDcqZW4mKrQad4lcueMLpzG/zIE/jRXsnb+1U+TbUJ4nl1y0xDoR/f95op2a4lhcHhBjz/AL9K01s6b3RMcpK5otKlSrzx0xUqVcu4G9DKUYrek7Ih1TVy+B61D4zjQAWZgijckx9TQLjuaEqSG7q30cjxt6W0O05yw6bRmvO4zbtrxoL/ANP7Lz0HRpcwvx3OETDOqk7CfEemBufkKrfPe0cNbRRcXUw1XGRlAWfFlhvExjp6RQgcxcXJtqVwpJJ1McwNZ+JifIGANpAku8dZOhrramhtMknJIIMGQVgwAehPpXBrValWadaTd+F+PTRDlFJZFu4TjkuZturR90zv7bVPTjSPiyPPaqfytU4lRr+z4m1gusA7YYYhgQRI9ekinLllwSvGEshI03FJVNoh1Bx1yZ39BWbD1q2FqPsptW1Wt+i0l9e4tpSWZZRz1XOmwpuHMkYVTtBJiTPQeVN8bZKjvL6vd8QGi2urSCcGNyBiY+lCrVu7avqFj9l7s7aRocdehgidpz5US4nmTqNKeJ2HhBzG8McjGK9PhP8AJ4JqNWOvvL7rh4CJUOQ1xlnWL11IlCO6IkEFBBONxJ26gexqUxtaDeVu6fAZl3JJwGXZ5O2JziJr39ttW1t2W1faTbX30knOIwD6+VNHhUawoJBYAKYY5KHB8JBBkAz0NeihtLC1Kfadot1cb2y0zT6ceIhwknaxOTjmWe9WI/fUEr55G6YznHqakWuMtsoZXUqdiDNBLnHabZ7kaSXGouZbeGJLSTgY9IjFD+Y8Qtu5KEh2I1hROqQYxBlxHTOM4rz+L/yOkm4YaO8+byWXdr9B8aD94snEcyVROAPMmBQzi+0SqQCxk7ALk7DE779KrXf3Lvw4zBcMsj0a7lVz+7aDEdSKcNpbe76QcF/Eqk5gF51sZjJcAzXCrbRxdV/uVGu6OX0z+eY1QitEFLvPzmRoET9qxUn2QAsfpQbnPNL9xAFVVXWkk6gcywBEahHhOwqO12WVbYCud9Wg92QT4vDMjBz6UzybmAVLmkklrjmdJcaV0Sbh/d33mTOB0pdOMovtNWratvx4lu2hceyF8W7Pd3GOsMxOonqcHJOPXbPrVkrOW5mwKnUGlQEYEhSwg6Z8nHn1zVn5HzwXAJBGASDuOnzEgj0iu5gdtzT3cVo/e5dfz8eYudFe6HblsMIYAjyImuLXDIvwoo9gBTgNe16dSyyeRnsKlSpVCHF19IJqvc452trBI1kTBMADaWPQfiemxIndpeYrYs6mKiSAuohQWO2T06n0U1nYvWuIusxvW2Er8JlmMiDAMxmY6D3mvLbZnVnX3HdU4rO3Fj6aVu8I8RzN3kqAziYdxKpjBUfCp8pkkMPFUJ1YsfEWuMNRkyVUgacgg+yiJAztiSCGQ92vd2EkajkFsDzJc5HoM5MQWONu6VIgAjOfi6SzTgZ0iPUSRAnjrWyXnzwQ0Vm1BFof824wlgNj5eeEBPyx1mz8z4JRwrWwIUKPeAQSffEz51F7NcvgG82WceAnfQQInyJgfILgZFG7tsMpU7EEH2OK5eJr/upL3Xn1/jQNLIzzguNdDbdZBXDqfvKYETvAbPmPYVeuE4pb9uYBBwynMHqPUevWqI1hgx6vqDAETJjSwBJyMZnIgDzrrlfMzwzgMGCuQUY5wcePb5jcBQfQdPFYbto+pqvn/QEXbUsfH2DYtspDXOH6QfHaj4R/EnqcjGDRDk3BhLYPxHSIJM+EDwgHyipXC8QLiyPZhvB6ihwH7KY/6DEAAnKMzRAnGjPyj68rtJTi6fvfX+fr11Ml8q4y5cXVct91JGlSc7CZ+cj1jygny2znvgmnWCdBadOoqCJ9JiYrjjuBuXQAbgUC4GGld1BnSZJz6j6dKXC3IF5wC0O0AddIAx6yI+VBKSkm1bpwWatqWkK9wrFPFBZlAuBdp66euDkT+E0Gs2VS2WIZjB1qBJIBIg6RItjchZ1bnrJhXN20LvdurwSLbEgznBEgSfXzoSeUX1VD4TA2UlShMsxRgCQZIxlTAGnrT6ElZxlK2enx83/BGNNxJvJNtxMH7MgL4MQbeSpg7bjp0moTpcadSkSB3jKAoe2cayJ06hAyDEeVPXcwLqlJObqxGqcFgfBnM7E+QiKmcPwwaVGp0U6mXIVmEQF1N4RImJiZPSa2byprLTzx+l/EG1wZxKmzZIEG7fgYhdFsjSNpyRjr1PSKh8t4SWWLYYCXktoUa1stOCNsYkTJ+Zjj7Tk3CwlltNcYwT9owZLaKRuEUtsdyDiaipaHe3Cy22VS2ouQFXT4OsZGj0psKvqt3z89OGhTQ+nAM4ZGW4wA1azpKAiNOggyR6Ek9ZkY45ffYSV+JYZxJMjbWMZMQGHz+IE05Ytozzp1RBxea3b89oEj/N0+Tdy4NcpoVh4mNtu8NoneTjGJ6YDCPFUV5XXn68ehTLxyjmIZVnYgH65+mQfnReqFYvG0wZVCrIF1QSQjnIj+BpwekjocW/l/FhgPw/pXa2RtDs2qFR+r7r5dz+34sKqQ4onUqVKvUCAXzrgbV3T3qK+nK6gDB9Jqp817O8LdOvu7SKk5CKNTeRMbCOmZ2Ig1bedMQsjygYnPsN6rhshWDqioBgXL7HA28Cnad8xucV4Pa1SosdKzatkvh55mumlujN7lZCyspidVtjAG4lWkCD5eXSha8Oxe1afwq0yykZUyx1NJ6SJmJPTrb+XzoEnURInac4x0Ef2ah8dy3xF0mQGOgaZJMfDqwsxmcYHrXLp15puMvj589BmRJbmFsCScCMwYzgR5/KurfHWyYDicY99qAcFZe45ZAJG9wsLtyT0BYBEjyQEVW+1F1rXGW1I1NoR/FpbUZa2S4AAzjYRKgdRV0tnxqT3E87X8/wB+BTlZXDt3gmuX7qWxGi6XYwJ+0UEaZkb5k9dgcw1xnZ5biG2LjeFx4TMhum4AMg74BBIohw3E934DqAAlim0tk6mKjU3XHmfKmX4kOe9UNp+AFjLXGOVCjIj1HrTlOsmt3JK1n39/UmXEj9mbzcOWtN4iB4QDsFMANmAPENJxIIEAAUb4zgL19CruqAx4VBMQZ+KQSek4qDasNaYAmGK+I7yTkjbI2HX0GaM8C+6zIGV/lON+sEH8KRiZSUu1is9b/gtJWsCH5pfHFfsyhHhS5YjSdIC+pEy0dP6O2ebKiXGIOrW50dRGGLnYANOfLaah86OjmPDtmLlq5bldwQymfx2qTzJpW5bKQ7H49BKuI0jXpBgxidvI7gSUIOMPV1Sbt1aflFJvMCP2rd2EEIG2xnSN46j86i2+Y3oLd6ZxB1RHnjqCehJwAa45Z2Uutkjw5VSwjwwFkeWPf1HSovN+X3eHY29Jz3ekjI3ORq9FiJ3jbE9WFPD725TtcXeWrLVwj3eIRrgIk+CUkBh1xJ8h8jUDnz/sttS1kMJEljIksJmTAldQ943zVm5VaWxw9tWOmAJ1Yyc58o2qB24AbgnEapiIEz1/IGuZSq3xChb1G7cstBj0K1xHaNWNlbCKl5ryhgBsoJ1CeoIAECcE0Ysa0+2VUi4WcahkSxKgrg6vGfaPlWcWbpQd7BBiFAw0ZgAep8M+Va1yMLcAuMhVxtq367x13/Guhj6MMPBNK6zvn8ugFOTlqQW5VfvAd5EGdwBHlgfI/KKcs8iJ1/aITpA092qsrCCuVyV3wcVZIpnirZIlTDDbyPmD6GuTHHT0Vl4B7qBfDBVVQSMiIjUWXIZCNyAZiOlP/taWSCDpHhVw4IEE4IMRIn6D2rrlPAtbNwvpJdtUgZyMg/QUR3wRIq3iIqrdZrr/AAXbIKcNckU9Q7l6hNKKAFA0gDAAAwB5AURr6DsrFekYdN6rK5jnGzBnPLwRbbEEjWRA3JKOFA9SxAHqRQ63y5p1m0U9RF146ZYyNzgKevzslKt1bD0K0bVIJ9/EBNp5Mq3D8uu3dQBa3aLEsx8Ny50gRlFGBO5jEbma3Z62Z+zSTu3709DO5M0cpVzZbGwzd43S5JhqpIofZN2XieI4VzlCSuZxgwMYww+Q+oj/ABC4V/23h1GdVuAACTOsFoxnGcTFad+zrq16RrAI1RmDEifLA+gri/wNt3R2QF7ZJRjuCcYrXT2ZgYVu1UHe1nnxtYFzm1a5Qk4YEHJBDNptEMblwwcqgIYLONRCyATOkzRflfBaCLvEW7gfYMUVltg7gBGYr/E5HzirZ3YnVA1RExmNwJ8sn611VPZuDeW582Xvy5lQ49FHEEvr7srCMo1AmAZUDJOemMetPcOyqyl5QLKNqBUBTMNJHXSpzESd6J2+U2hqhP8AqAgamIGdUKCYVZJMCBRY06WAwKioqknw86gqU+Zn3aaw13ieCe0P3n0Z8Wg6QzkH92BIzsZjpVj5rd7vSzqFIYQwypG7LOCDpBORGBmaJcVwiG5buFfGphT5Agg/malsoO+aL0XCKMIqkrK/1bJeWeZG4goiM7fCqlifQCaoPZPlV3jA/GXCAL1yVRoIFpSYMZkhgkZjwz1FaHxXDJcRkdQyMIZTsR5V3bthQFUAACABsBR0qVCnBqNNXfGy0/llO7epAs8mtA6mGtzu7ZP9F36AVVe2Vl+G4O7JXurcG22o6onCnMeH8RHWr3THG8HbvIUuoroYlWEgxkYPrS6eFwqqKU6UXp7q+RbcrWTKV2G7LWzYV7yltUEW2BCiMgkE+KD5+XWrjw/LLKTotqs76QBMbTFSUQAAAQBsK6qVsPQqScnTjn3L8ETaVrjQ4dfKuhaHlXdKhjhaEfZhFeCL3mNCwPKuTwq+VP0qCWBw0lZ018C958zhLYGwrulSrRCEYLdirLu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Its Raining Old Ladies And Sticks Illustration Graduate Alice Evit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91" y="453727"/>
            <a:ext cx="3329117" cy="47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12888"/>
            <a:ext cx="3252039" cy="3392380"/>
          </a:xfrm>
          <a:prstGeom prst="rect">
            <a:avLst/>
          </a:prstGeom>
        </p:spPr>
      </p:pic>
      <p:pic>
        <p:nvPicPr>
          <p:cNvPr id="8198" name="Picture 6" descr="https://storybird.s3.amazonaws.com/artwork/Jevs/full/old-woman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r="24694"/>
          <a:stretch/>
        </p:blipFill>
        <p:spPr bwMode="auto">
          <a:xfrm>
            <a:off x="7662591" y="352119"/>
            <a:ext cx="3670478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3345" y="5324169"/>
            <a:ext cx="75680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rhoi’r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ffidil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to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30" y="1363649"/>
            <a:ext cx="2921125" cy="3246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721">
            <a:off x="4941561" y="403407"/>
            <a:ext cx="3802887" cy="38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321" y="5324169"/>
            <a:ext cx="5745484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llygaid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le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61" y="1300766"/>
            <a:ext cx="3923762" cy="2942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53" y="2325368"/>
            <a:ext cx="911694" cy="8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176" y="5324169"/>
            <a:ext cx="93217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siarad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pymtheg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dwsin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82" y="2058616"/>
            <a:ext cx="4803166" cy="228156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757634" y="721217"/>
            <a:ext cx="1777284" cy="1337399"/>
          </a:xfrm>
          <a:prstGeom prst="wedgeEllipseCallout">
            <a:avLst>
              <a:gd name="adj1" fmla="val -3967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177570" y="2728175"/>
            <a:ext cx="1777284" cy="1337399"/>
          </a:xfrm>
          <a:prstGeom prst="wedgeEllipseCallout">
            <a:avLst>
              <a:gd name="adj1" fmla="val 91485"/>
              <a:gd name="adj2" fmla="val -55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91982" y="405927"/>
            <a:ext cx="1777284" cy="1337399"/>
          </a:xfrm>
          <a:prstGeom prst="wedgeEllipseCallout">
            <a:avLst>
              <a:gd name="adj1" fmla="val 79891"/>
              <a:gd name="adj2" fmla="val 49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980021" y="4065574"/>
            <a:ext cx="1777284" cy="1337399"/>
          </a:xfrm>
          <a:prstGeom prst="wedgeEllipseCallout">
            <a:avLst>
              <a:gd name="adj1" fmla="val -89674"/>
              <a:gd name="adj2" fmla="val -55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15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868663" y="2530698"/>
            <a:ext cx="1777284" cy="1337399"/>
          </a:xfrm>
          <a:prstGeom prst="wedgeEllipseCallout">
            <a:avLst>
              <a:gd name="adj1" fmla="val -104167"/>
              <a:gd name="adj2" fmla="val -1357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12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482370" y="800880"/>
            <a:ext cx="1777284" cy="1337399"/>
          </a:xfrm>
          <a:prstGeom prst="wedgeEllipseCallout">
            <a:avLst>
              <a:gd name="adj1" fmla="val 83514"/>
              <a:gd name="adj2" fmla="val 4324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12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6274808" y="132180"/>
            <a:ext cx="1777284" cy="1337399"/>
          </a:xfrm>
          <a:prstGeom prst="wedgeEllipseCallout">
            <a:avLst>
              <a:gd name="adj1" fmla="val 181"/>
              <a:gd name="adj2" fmla="val 856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6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734" y="5324169"/>
            <a:ext cx="61686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bigau’r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drain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34" y="704543"/>
            <a:ext cx="46196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74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739" y="4395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0702" y="4906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7274" y="5096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10831" y="5096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923" y="27893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7986" y="21362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9573" y="25417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0198" y="26370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92" y="49250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89285" y="485024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1778" y="462257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87401" y="482642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8139" y="5919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5072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775" y="5324169"/>
            <a:ext cx="70871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sz="66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iwrnod</a:t>
            </a:r>
            <a:r>
              <a:rPr lang="en-US" sz="6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i’r</a:t>
            </a:r>
            <a:r>
              <a:rPr lang="en-US" sz="6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0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brenin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annibynwyr.org/resource/5891.10789.ItemImage.cy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79" y="1038360"/>
            <a:ext cx="4274757" cy="37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SEhQUExQVFhQXFx8YGRQYGRwdGhweHRocGhgZGB0cHCggHhwlHhweITEhMSkrLi4vFx8zODMsNygtLiwBCgoKDg0OGxAQGzQkICYsLCwsLC8sLCw0NCwsLCwsLCwsMCwsLCwsLCwsLCwsLCwsLCwsLCwsLCwsLCwsLCwsLP/AABEIAQYAwQMBEQACEQEDEQH/xAAcAAACAwEBAQEAAAAAAAAAAAAABQQGBwMCAQj/xABOEAACAQMCAwQGBgYGBgkFAAABAgMABBESIQUGMRNBUWEHIjJxgZEUI1JyobEzQlOCksEVJGJjotJDc7KzwvAWNERkg5Oj0eEXJTVUdP/EABsBAAIDAQEBAAAAAAAAAAAAAAAEAQIDBQYH/8QANxEAAgECAwMLAwMFAQEBAAAAAAECAxEEITESQVEFExQiMmFxgZGhsVLR8ELB4QYjM2LxFTRT/9oADAMBAAIRAxEAPwDcaACgAoAKACgAoAKACgDNPS3x+7tJbQRySpbTalcwIhl1gZUBpNlBz8NDHfpWVdzUG6dr997expSpupNQSu3wEPJzRG/4fOj3Ls7TwS/SJTI4cQ6gG30jIBIxsQwrnYHEYiVedOu1onGyys7+fqa4ijzWVrNOz8Taa6wsFAGD33FbYTXExF201zcysn0WZo8QxsIFc4dV3KNjIyd/AVzsROu6jVOSSVteOo3hsPKs9mEXJ65cB3yzxa4a64etvf3MsFwZDJHcKjsqwrlwzaQytqwnx6mqYDFYirUnTrxScbZrffQzrU4w09Ga7XUMD4TQB9BoAKACgAoAKACgAoAKACgAoAKACgAoA+YoA+0AFABQBSfS9w4ycPaZfbtW7cA9GABV1P7jMfeBVZxU4uLN8LiJYetGrHVFIs+Xbi3tDP6r3SXK3iJGTpwiheyBxklo9Q6dWFeTp8rU+nRayhbYd+93v3Z+w7inOu5VJat3y9PgbzcxycRuZXtbqdLRI4gvZFV1SOpkkDEqW1KCoIB2Oa7XKONnQcY07Xd73EaVNSu2QJOJXNvcy2kE08811AFXtJWkFsQ7CSZwzeoNDAjbdlA76thsZLmXUrbvK/cgnTW1aJJ49yL6sH0R1SSGEQYkBKOgJYFtJyG1FjkddR8q4j5VjTk1VV03fLVHSwderhpbdK2ls9A5T4ULC/4fG76y8d1qkxhTI2iVseA0qf4TXQ5IxixVWrO1uzZdyuJYpO95attvxZbeGekixlUM7vbg+ybhGjVhnZkc+oQeo9bO/Su1GrCTcVJNrVXFdl2vY+c68yx/0cz2siSvcn6PAyMCDJISmQR9n1mP3amc1CLnLRZgld2Mz5f4wYZkh4bcXESH1IzOe0tZnUHICEl4w+CQykZx06VxVi8Xh6bqV7SWrSyaXw7b17jssI9lTUWovJPc2azyNzI1/A7vD2TxytC+G1IzJszRN1KZ8vLfGa7NOanBTWjV/USas7Fjq5AUAFABQAUAFABQAUAFABQAUAFABQAUAFACrmu17Wyu4/t28i/ONhQBU+WLgyWdq56tBGT79Az+NfM8bDYxFSPCT+TrQd4p9xxblC2ZndWnhaQ6nEEzxq5PViqnGfMYzXUwfKMlTUJ2bWl0m7eJjOnndDLg3BbayQrbxhNW7NuzsfFmYlj18ds1OKx7nnJ3CFO2hIds1xKk3N3ZulYS838vm+ttEbaJo21xtkqDlSroxXcK6kqffXZ5GxXMyf5k/wCUYV4bSEdrzGFCJ9Cu1lQBfoyQsdONsBzhCm2zZ6Y2p+GBak5Oaa1vfXy1v+5XnO4m8nctTR6JrwqGj7TsLdSCsPau0kjMRs0p1acjYAfLTlLlBSp83B5ceJWlSs7sr/HuTXsY3uEnJiiOq3gCeuJGOiFS+d1V3HdvgA1eliXiNmlKPWllJ92ry4tIYqYqrzKpOXVjmlb0z7rmrcirbpZxQW0iSLAOydkIP1g/SFvAlst56s9DXozlj9mAGTsB1NAADnpQB9oAKACgAoAKAKnzvzc9k9tBBAJ7i5Zgis+hVCAF2Y4PTPTyPhg4168KFN1J6ItGLk7Ik8r8yNcPJb3EQhuogrMgbUjo2dMkbYGVyCCMZBGKmjWjVgpx0ZEouLsyx1qQFABQAUAFABQAu5julitLiR/ZSF2PuCE0AZRwTnC1tuHW4MqPKsEY7FHUyFtIAXAOQcnv6V4jEcl4ivi5u1k5PNp2txOjTqLZUVm8su8+8P8ASGA+m8iFspGUk7TWpI6oxCjDd/gd6mtyFJRvRltcVa3nqNYijVwzXPRtfTO/kOouc7Jul1B8ZFH5kUo+SMUv0v0Yvz0OI1t+IRyDKMrDxUhh8waVng6sHZouppkhJwNwRWcVUpyukS7MlfSfKmunPhmU5s84Zqq41arzyRN1ErfpTtNdg2QTGrxvIF66FkUyEe5cn4V2sNGUMRCS4NLxayF522WIuKQ/RGt5eHFYZ5JIoI9P6KYOQFWUdGXTk6vaAGxpvkqvXdZ05u+rd9349xStGOzdD/njmpLpZLO3lHYgH6bdjdEjA9eGNuhkcbHGdIJ7+nVxuL5iNo5zeUV38fAxpw2nd6C/0TczlrqSygWZ7NU1xtKMGDfZASctE36udx03GSNMI63NLnrbXd+ahVioyslbxNapkzCgAoAKACgDKPTBdqb2wRJVgmhV7g3D4wkZwmnScBtZGMZHsnxpPHbLoOMo7V8rL8yNKfavexWuL8ywhzfW97It1HB2YKxOYJArF+zbUhADNt7e23x52AWKoNU9hbLe9q6Xru8DWrsSzvmbPyrxkXlpBcgAdrGGKg50tj1lz5HIruiw1oAKACgAoAKAKX6VQGtYImGRLeQJoPRh2mtgw710qSR5UtjJ7GHqSva0X8F6avJIWcV5ftpoGg0LGrYwYlClSpBVlwOoIFeBoYzEUqqq3bfe73Onsrdl4Cjlvk8W8vaz3BuHAKoDGEVQep0gnLEbZ7smncbynOvDYpw2Fvzu/wBsjSpWq1mnWntW0yS+CwXHC7eT2oo296j+YrnxxOIhpJmbjFim45Gs2OUiEbDo8X1bD3FCKbhyviY5Sd135/Nyjox3FH5w4FLDMqT/AEq6g0ZhyGk9ckhkJUZL4AxnuNei5PrqrT24JQlfPdlx8DTDdGhOXSU5K2S7/LfwLNwPiF3YwQx3drP6iAdtHiUY7u0VfWBA2OAw260liMHRrVXOnJXvezy9Hp8CsZySsy48E5igulzFIrY2IB3B8GU+sp8iKxnSnDtqxZNPQayIGUqwDKQQQdwQdiD5VDby7gKNxH0d8PHVJCgOREZpNA+6NW3zoqcp4pStBrxsrgqUGsxBzcqskPDrSJTLK6lLdAAulW1s0ngp05J8ie405yXQqVKzrTd+98bWy8CtSooWsvLd5mhejbkluHrLLPIJLqfGsrnQqrnSiZ3PXc7d3hk+jjFRVkYV6869R1Ju7ZdqsYhQAUAFAHPLeC/xH/LQBksMMfFr6S7nVXhjYw20ZHq6UYhpSD1LNnGegArjco4uUZc1B24/YYowTW0zQUiAXTgacYx3Y8MeFcyEVqbFM4tb/wBDyi9tRptSwF3arnQVYhe3iUbK67ZAGCPDfPTweNfOKlUeuj/YxqU8tpGnIwIBByCMg12Rc9UAFABQAUAZx6XOJxq9lCJUiuO0MwmcroijVWR3YNsxbVpVdskddqxxFONWm4TV0y9O+1kV8hRbrcycXmMLZxIiRIGOSMKoiLE5B9XBOxrnLAYdOypr3+43uu5Ejhtg06a7Xiszr4kQSY94MYIPkcGiWBw/6qfyv3JSvpIknh3EEzpu4ZPKW3x+Mcg/KsJcmYWW5rwf3uWtPicxxG/i/S2sUo7zbzYPwSUD/apWpyLTfYn6r7fYNqa1XoNeE89WrMI5Xa3l/Z3CmNtzgYLeq2/gTQsHXpbrruz/AJM3JXLVkMO4g1F4y1JK7x3kq3uG7QAxzD2ZozokG2NmG/QnY5HlV4SqU1aLuuDzRDSepl0nNl9Z3bxS3UrCGfSYniBLQg+tIzKmfZ9YN5Z76e6LSqUk1FJta3/Vw9SVsKm5OfWT7Nt3G+hceZeaUjgEy/Wl8LCi79ozeyFx3eP/AL4FcfD4GdWtsNW49xMqijG5Z/RtycbRGubn1r6cZlc76AdxCngBgZx1IHUAV62nTjTioR0Qi227su1XICgAoAKACgAoAxnk5GgjeA57S3nlifbGfXLAjyKsCD515rlJOOId99n+37DlF3gXSPjiquXIUDqScD4k7UrByeSNGkVnmzme1msbxVuYGJgcBVkRjkqQuADvuRVVRxHSqXUdtpZ2fEhyjsPPcaNy0jLZ2wf2xBGG+8EXV+NexEBlQAUAFAFe9IF/NBw+5ltziREBDYzoXUA8mD10pqbH9mgla5n564lhCJporu4kZSVluFkOoLgk6pABpGoZODjUPGs1CpMZ5yhTzWbLNxPhT/0Zw6aPLdniRo+hZrkjBXO2VeTA3AwxrJZycTRPZSm/y4lvQIZP6xHLazDbtCHhf4OMA9O4kVOzNGm3RnnfP0HfD+artANM0VyvhKMP/HHt81NUtF65E7Mv0u4/4BzYbmUwyQdlIELqQ4dWAIDYOAQQSNiKrKFldMhN3s0IPSBbYvIZGAZHgMeCMjKvqI32yVbP7h8KmD6uRKS5zPeiLwq9uLTe0l0p17CTLwnv2Gcpv3qfhVKlKnV7a89/54hKj9GXwXrlr0iQzkRzj6POdgjn1HP92/Q/d2O/Q1zquFqU1tRzX5uMnk7SVmPuLXCOvTJ6d3TwrmVKkZFkik+j7gFu3GZmRCY7WIMq79lHNId9I6Z074GwOfAY9Jyc5yoqU9Xv3td4pVspWRs9PmQUAFABQAUAFABQBQPSPwYQrLxOFgkscf1sZBMc6j2QwBBEgzhXG46HI6K4vCQxMNmWTWjW4vCbg8jOY4omm/rMU3ELlT66IP6vC3XshqYJsDjfUTjuriOVRQ/tyVOG6/akuOjfwM2V8837Fq4nbWf0OV7nhYgRFAACQa21HSoiMTlg2SBvj2h51i519uEKNW8pPLW2Wed1pYm0bNyWRofJ0c62Nst1ntxEokycnOP1j3tjqfHNerEhxQAUAcby6SJGkkYIiAszscAAdSTQBm/EecpuJxSw2FoHt5EeM3NyzRxsCNLdmqjtCNzvtjHcapKpGOppGlKWaFPGuS+IXaRdveQloojFgQsAynRrDsHB30DJAB3PSojiXG9t6sWeGTtdjV7GeaCS2uUjXVGVWaAnSMD1TobDIynBGCw9XqNsrXSd0NWbWyx5wrmRbqF7W4ZYL7syjI+AGbTgSw52dCd9tx0IGKcjJPNCEouLszPbXliOxV2vrS1lneNYbWzQq7TSA5aY7DSg2JbuXVnuB2rVYys0rWRnSptZXvcsPLfLkdnCiKidppAeUKAXPU5OM6ck4HcMVzJycmdSEFFWEvpRhBs1YsV7OZGGDhjnKYXxI1av3TU0tSKuib4lTsxKo30uPtDb5r3H3E/CrO24YW1pL1ONuglE0bqCFbYH7ob+eKNLNEK0rp8RjZcxS2SjVqngxnBOZI/cx9pO7fcfCkcRgIVntRyl7MxnB01dZo1L0LWsi8PMsqaGuZ3uBnqVfGlvcQNvLfvrrU47EVHgrHPbu7l9q5AUAFABQAUAFABQBH4hZJPE8Uqh45FKsp7wRgjbf40AZfacMWwuZrMZ0KRcQkkktHIcOCT1ZJMrnwZM715rlnDuM1NaSVvBr7r4G6Erqwz533tofA3NuD7u3jpTkrPEUW+D+C9bsyNFr2AiFABQBmHpkdppuHWJJEE8jvLgka+yCsEyO7c7eOk91VnLZi2i9OKlJJjLh8ojwAAFAwFGwAGwAHdSCZ0bDQXoNWuV2Tg75OagsRb6winXRNGki9dLqGHv376lNrQhpPU6cF4HbQA9jDFGT1KoAT7zjJqbt6ldlR0RPukXFDsSrlD9JSL9GjyBq+kR6ffk6v8ABqqYa+QS3eKKbBMEDaiAo3JPSpWYxJpK7IHArWS5MnYzwJK5Z0iY6ml2yEyPVQ6B0zq26AZNaSSWolGrJ32eNz0rmWM7FDpKEEeywypBG2cHNUasxuMtuF+JqHoN5jVoDw6QET2wLAk5EkbOWDL4aSwXHgV8wGk7q5yZwcJbLNSqSoUAFABQAUAFABQAUAZ/6V8QGzvDsscphkPcI5lxqbxCuqGk8dQ56g4rXVeX5Y0py2ZXKfzXzas3D3EdvdgLodLkwERakdZF3J1aTpxqxjeuFgsO6VeF5x2lJ9XaV7NNeuegxUleLyZtVncCSNJF6OoYe4jI/OvUiZ2oAKAMR9MfHzPex2cOENoVma4HtrIy5VEPcNJBPXJ+7vSpJJG1Cm5yyysKrfnC8VcNFBIRt2mWTPmVAIB9xpXZiPbNRZZHqLm681ZxbhcdAshx5k6hnHuo2Yk7E+KJtlzzNq+ugDp3mEnUPA6HbDD97NGwnvIkpLdclX/P4dCtrBKZCMB5lCIn9o7ktjwA38alQS1ZW8nkl6kv0fcRkNu0Ujl2gkMQcndl0q6Z8wG0/uioqa3IgrXi9xZmuKzuaFC5+vtU9vF1CBpn8sgxx/m5+ArSGjZCV5ruz/YR8K4El0LwyOkegJHHNJuiEhmkbBIGrTpAbqM5FXUtmxnVW3J91i88sNHLw+BwkcEaNrIT2B2Uhy6k4OG06snfDHOetVldSYQs4ozmGQy9pKAQskskoz4O5ZfwIq0tTagup4jLkrhYueKlcyKkdtl2jd4zkkaQWQg/rA4zvp8qZw8brMQxkuvkaVLy5cJlrXiV5E3cszC4j92mX1v8VMOmtwopMk8G5wnhnjteJxojynTDdxZ7GVu5GB3jkPh0J6Y2zlKLRdO5eqqSFABQAUAFABQBQvTJbk2cMq6WaG5idYWGVlLExBPI+vqB/s1lXipUpJuytqWi7NELhdtczWkqSPAszKVGFYxrqGCCCxLYBPgD4V4t0qEsQpJtJZ7ru3wP3ls2HnowvC1kLdlCyWbfRXwcqxjVcOpO+GUg+WTXtKNaNanGpHRq5z5R2XZlurUgKAMg9KPJEwnm4hbBXRkDXERYKw7Nf0iFvVI0Dddj6u2c7UnDaNqNbm2UvhnDLy5iUw2zKr4YSysqpg9GxksR7hWDUU82O89KSvFep44vZy2TaLpQA2Qky57N+/GT7LbeyfhmotfOJaNW2U8vg8xy4bI3BqDbU83PEIQdzl+5F3ck9AAOpJqVFszlUjHVl65P4Y1ta5lGmR2aaQE+znoCT00oqg+YNZzd3kZQ0u9+Yp4vzrqxHZAyMWwZ2RuxUDOog7ajtt3VaNO2ciNtyyh67io3152PayTyGSR+rNjLEeyFA2C+Q2FXS2skXvGkm28y88DsbFeHwm6kgZWZblmdgAZD62wJycD1NONwMEVD2trLwMlsuN5eIs5qvL3iiC34dbyfRTjVOw7NZB3BNePqxsfE46ADfelQerF61dPJEq19H186qryW0CAAALrlbYY32VfxrRYXiweNksoof8tej42bF1vbgszq8mlUUSaTkK+zNp6jGe81vGns6CkpuTuy6SA42ODWhQz/ANKP0mSxmjEQk3Vw6HDppcNnRjf1cjIOd+mKpNOxMXnmahy7dma1t5CwYvCjFgQQSVBbBHXfNLmwxoAKACgAoAKAEXOfLwvrYxBtEiussUmM6ZEOVJHeO4+RNVnFSi4vR5Ep2dzPeBXN2hvhcNGJrfUohRfq8iNZEfUfXIOrptsa8hyrhKdKpTpJZNq7vnm7eA9Rm5Jst/oq4YIeHRSZLSXR+lSt4vKATgdwAAHw869fCChFRjolYRbu7lwqxBE4rxGO2hknlbTHGpZm8h4DvPcB30AYNzPz9d3yO5ka0syDpii2lkX+8fz8BgHVjfqc5TzshmnQvHbloIuEWUnY6Zppuz/Vg7V9CDuGARk/hWUpZ5DNOhl1vQkcuzzQK4VEIYnKzSSyR4PReyDKhwO8ljnw6USkmVjRkvy5ztOL2zHXJwiJowTqkiYqCAfaSInp34z8as76bRko79nL83DpeZpI4z9Ds7W2Vj6rHd8dNTKigZx3ZOPOqNLe7m0YTtkkiDcXdzODHcXbyITkoqIisOuDpGSPLNRdLRF+Zf6nc+3VwI1GFZmJCpGgyzHoFRR1qYxcnZFqlRU43Z44T6Kbu7kMt0Raoxzo9uTHgBnA+JyPCnYUnbM5NSrtSbNO5d5CsbPBjhDyD/Sy4d8+IyML8AK2UEjJtss9WICgAoAKAIHEE76koxPyTe/Rb57HpBOhuLcdyuG+viXyORIB0GWpepGzNoO6NFrMuFABQAUAFABQBnPGIez4vKv6tzbJJ72QtC/x09n+Fee/qCn/AG41Fu/79xrDPNosHo0kLcKss9RCqH9z1P5V6FO6uhUs1AFA9OMbNwpwM6e2i7TH2TIBv+8V/CoehMVdoxrjJBeNB0Eigj3KXA/AUst7OpPNpd/7XGtyfU2qpqeHXMLAbEoRnwJBH50IiSumjlw9Bo09NgMfD+VDJSskfLcSSOsESB3kYgKTgDAJZicHCgDPTwq9ODm7Iyr1lSjtFq4d6Mp23uLpUH2IEz/jk/y03HDLec+WNqPTIt/L3JttZt2iBpJsY7aVtbgb7L3J1xsBW0acY6C05ylqyw1cqFAHwmgg8mUUBc5fSxkAd9BFyRQWE/FbnQWJPqgZPfjx6VJR6lWvLgHi/B9ByxaYgg59UxAH4EZ+VY1dxpT3mv1iahQAUAFABQAUAUb0iJouOHTj9q8B90kZcf4oh+Nc7lant4WXdma0HaaJXoxfFrLD3wXU8ePIyGVPhokWmMFU5zD05cYr4K1FaTRb6ZKFC9Kumb6DZyFhFczntApxqWONn058Nek+9RVoq7sVk7Iy/mDk25tnZ8NcwHBEkakyIU6GRBvuOrDI9XfGapUoNdkZo4pN9fu9UKLXjcTLjWMeZAI+BpZwkh+NaEs0z1Z3rSP2durTNgsVTHQYzjJGTuNhv31aNKUskUqYqnDvHfDeVL2cj6sW6/tJSC3wjQnf3kVtHCveL1MerdRF75P5NWzYyySGa4YadZGlVXOdKLk47snJJxTNOkoLIRqVZVHeRajKBWhnc5tdCgi5wl4gFGSQB4nYfOpC4lvOdLOPOu6hBHUBwT8lyartLiFpCW59JdoB6nbSfcif/iAov3Mjxa9Q4JzoLxisML+r7XaPEpHvQOXx54xQpX3EuNi3WS75NWIQwacVBa4lv5MtVkZsq3ow4KjcZvJCxK2ihYU6hO31M2k9wXLrj+2fClZ9pjMNDZqoWCgAoAKACgAoAp3pVT+pLJ+yuYJM+H1yqT8mI+NY4mO1Rmu5/BaHaRE5Ll7PiF3ETtPDFcqPNcwy4+UZ+NczkOrtYZw+lteWq+TXEK078S0c08YFnaT3JAPZRlgpOAWx6q57stgfGuyYGBcycUvmEV1LcGaSCTtey0qEXPtqmBq0423PTJp+phHThtJ5rU59PGKpPZasnoTeaObheCOK3OuFgCykka3Iz2cmN+zjHrOB1JRds5rmYys7bEXbi+C+73eb3HVwWEnWqKEVm/y/giE91LCod2S4SMAtBLFF2eldyIwEHZkDcY28q4zw1OpeMLwb/Um73788++56fFciqjQdSMruKu00rNLW3Du14F65vRFgt50AXsriF4yoA9V3VHUY7mRzkeQrjcg1akMfst63T8v+HCxUU6Q/e9Cg+XfX0KxxrlU4v6SLSEkCQyt9mEa/8Xs/jVHOO7MtsveVXiPpQuWz2FowHc0mpvwUDHzNRee6IdRayE78yXs2893JCD+pHEyY8tYUY+Zq8YN9t28mUnUt2FfzR7toYJDkyCdvGSTtG+THb5UzTp0d2fuKVKtbfdew0hhVdgAo8gB+VNJJaCjk3qS0hz31axS4TcAEmGKjI6MDhh7mU5Hzqk6UZdpGkK04dlkuCe/gGEuNajosyaz/ABgqx+OaweE+mQzHG/VEhcQ9Il5bFRPbQsDsHRmUZ8Dqzg+/+VKVYzpdpDlGpTq9lk+44/xSX6uDhNwkjbCRw3Zg+OoxqmPAlse+snWe5GypI0H0W8mvw23kM7B7md+0mYb4Pcuf1sZJJ8WNYmpdaACgAoAKACgAoAqnpTkjHCrwSOqBoWC6jjL4yijxYkbCgDPE56tluLG6Qy6Y2aOV+ycJ2Uq4Ykld9LhG/dOM9DweSsJiMNWntrqy71qvxjVaUZxVif6UeNJePZxRzq9pIkkhEbgrK8bJpR8b4XJbT4jfpt6fCwjOpaRzMXUlCneJUp5lDYLLnwJGflXVclezZx4xbV0hfwu2CfRjpAEls0q4GBqeZ9YHuURj3AV4qVXnJ1XwnbyUVb3bPo39OxjGrZ67OXrn+xK4grS4t4xqln+rVfAEes7eCquTmqqcaSdWeSjn9l5na5XxUaVB012pZJeOr8kWz0i3XY29tbRYMjSIVDZxohwxZsb4yFHxrkf07h54jGuqlpd+b/i54vG1Y06WZVLtZbg5uZDL3iPGmIe5B197Zr6NHDrWWZ52eKk8o5HSOMKMAYHgBimErCrdz2DUkHsTVNyLHKeCKT240b3qDVZRjLVFoynHss4LwtR+id4/INqX+F8gfDFU5pLsu353l+eb7ST9vgnQWcoG+58QpH4EmtEpLUzlKL0JdvMwODlWq6d9TNq2gyt7rOzUNAmeeIcMjmQo6gqwwR/z31WUVJbMtC8ZOL2o6kz0a8zvZTJwy8ctE+1nOx/9Bj8gvhkAbFQONXoulK27cdzD11VjffvNerA3CgAoAKACgAoAKAMyliS9v7qWYa/os30eGNt1TCIzyBTtrZmPreCLjpS9aTWSGsPBNXZ1v+abOAlZLmJWGxUNqYeWlcnPlisVCT3G7qRWrKXwnhdlxC54h2QRdXZtC6qUkVtHryKCAwXXjO2Cc+Nbbc6eyzDYhV2kV22ge/aG1CgTSZErEA9kqEiV+/G4IHmRXYqVlUppb2cSlQdOq+CHtxNZ2bf0dxBWMUJMltcqWLiOQkhXMfrKwORsMEAbDbPk+UMBiqdd1sI85axds7eOX8+J2sPiFsq+VtGiXY8zcMtcjh0T3Ny+wCJIZGzv68kg1adhnGfdXNfJvKWMko4h2j5eyjv8TaVenG8lm/zeyfZ8itdH6TxGWX6U4wUhcIkadViGAScdSc4ye/qfX4LBU8JTUKeX5vOXWq8481cnf/Tyy/WWZvvTyfyYU3bi36mOS0S9DlL6PrEdI3H/AI0v+epUV+MG/wAsQJeSLX9Uzp92Z/5k1bZ736lW1vS9BBecvFbpLeG5nx2TSuZND4GoKgHqjqc9e4UljsbPCxTTv4jeCwNPEyaat4HWTgF2vsywS/fRkPzUkfhSlP8AqB/rj+ewzU/p9fol+e5DlFxH+ktZMfaiIkHvwPW/CujS5Zw89XY51XkXEQ0Vz5a8bjJ0rLhgcaWJU58MNg10YYinLsyObUw1SHaiO7biJ6NuPOmExdqxMVFf2dj4d1WKEa4klj9ZBqI9qInZx/ZP6r+B6Hoe4jOaesfQ0g4vqy9fzcfLyKHiNswVt87HGHjkHTUOoIOxHgfjWUlGtC34mbQc6FS/40aR6LOYXvuHo8pzNGxhlPeXTG58ypUnzJrjNWdjuJ3Vy31BIUAFABQAUAFAGR83cvxz8ZdEeaNGt1lukSQqsx1FIlwNxsp1HyHQkmsqsrI2oR2n3FgseHwwLpijjjUD9VQPiSPzpVtvUdUUtCiekDnC3gktZoHimnikbKo4PqFCrK7LnA1FTjxWtacG00zCrUSaa1Gvo94SLS0kvLgBZZ8zytjGhN3C79NvWI8TjuFdOnHZicypLakLe1cW010y/wBZvWUIh7tZEdtHuOiqQT56q89Wm8Vi1FaJ/wDfsd6jBYbCuT1a/wCfcvHAeDx2kEcMagaEClgACxHVmwNyTk/GvSJWVjzzd2MKsVPjUAcLipQCqY9asUYgtwBxF8/r2q6f3JW1D/Gvzrg8txdos7nIsleSHVwEVSzEKoGSxOAAOpJPQV59Jt2R3m0ldlbbjwc/UQzyr+0VQqH7rSMur3jNMdHce3JLu3+1xfn9rsRb7/8Athdxzga3YEgTROvQyKCD/YkAyGXzBJHd4VvhcVLDy4x/OJjicLHEQ4S4ldtuGhgTE0tvKh0vEGJCt5qTgqeoI2Ir19DYrQU6TsePr7dGbp1o3JvC+JTpKkM4Vg+dEq7bgZww7jj3fGmKdSpGShPfoxapSpyg508raot0E4b1X+BppoVTK/zRFJaN9Mt8ZGBMn6rr0BYDvU9/n4ClK6cP7sPPvHMO1UXNT8u40n0I8Ce14cHlYFrp/pG3crougHzIGT97HdXIbvmdlK2RoNQSFABQAUAFABQBmnpa4dLblOKW0io8SiCZXBKtE8gCnA70ds92R37YNZRUlmXhNxd0eRy2j73Mkl0euJD9V8IlxHjwyGPnSm3wyHthb8xdzFZJdXNtYqidmn9YnwowEQ4jjG2BrYnIGDhT3E0xhYbUrsWxdRRjsol89Sa0htB1uZAGA69lH9ZKdu44Cfv1vjq3NUXLeLYOjztZLcR0h7fiEKfqWyGdhgY1tmOEfAdo3wFcvkajdyqPwOlyvVyVNeJb69AcIKAPJoAiXL1KIFkpqxViDmAmIxXQGewY9oB1MTjEnv04V8f2DSXKGH56i4rUcwFfmayb0IF9ew3Tl55UWyjbSiE/9YkHU46uinYKM6jnrivNwhOmrQXXfsv2b47keinOFR3k+ovd/ul7jaPihfaC0mcdzuBEn/qEPj3LWHMpduS+fjL3Nueb7MX8fOfse1juCMvHCvksjt8yYxVXzS0b9F9yy5zel6/wIOaLXs9N2BumFmUbhoycZ6dUJyD4Zrq8j4x0auw+yzlcsYJVqO2u0iDfW+6H7Lq4PuO/zUkfGvYzjo+DueNpy1XFNDitxclzRiaCRG3DIyn4gis5xumjWnK0ky+eiO97bhFm32YzH/5bNGPwUV589GW+gAoAKACgAoAKAIvE7CO4ikhlXVHIpRl8QRg79x86AMW45y7e8OntrVeJuLWbtdDtGpaJYk16WJ/s5AIIHqnYdKynGKV7G1Ocm9m449GnDmS2a4kaR5blu01yHLmMerCGOT+r637+Kdox2YiVaW1I8wOJ764n6rEBax+GV9eYj98hc/3dcPliteSprdmdvkmjaLqPwJnJUesXNz+3nIU+McP1SfDIdv3q6nJ9Lm6EUcvH1ecrtllp4TPhNACvj/FhbRghDJI7COKJTgu56Lk7AbElugAJ8qpOagrstCDm7IrsvFLyGeFbxbcRTkojwl8o+Mqj6zvkDAIHUVjRxKnKxvWwzpxuNpKcExFeXck0jW9tgMv6WcjUsef1QOjSEd3Qd/hSGNx0cPG2rHsFgpYh30RK4Dyzb2gHZJlwMdq27+e/cPIYFeWrYmpVfWfkemo4enSXVXmOawNwoAXcVtQyOCMhlIIPTcYNWhK0kys1eLRTuDLrtYM9ezXf4V9Ko50o+B80rZVZeLGMfQZ8K2Rixjw07NVWStCyegyT/wC2mP8AZXEsf4hv+KvPzVpNHpIO8UzQ6qWCgAoAKACgAoAKAM+9MdglxBa25z2styqRspwVXSxmY+K9nqGPEipSu7EN2Vzpxq9W0tZZQABDESo7vVXCL88Cm27IVSuysRobLh573jhLE97SEEknvyXP4145t18R4v2/4euSVCh4L3LTwCw+j20EPfHEqH3hRqPxOTXsYqyseRbuyfViDyaAKrzdcdhNaXThjFC7iTAzoEiaRLgb4UjBx3OaXxMHKGQxhZqM8xndQW9/AV1LLE2CGRuhByGVlOzA1y03FnWajNWEE/L9/EhS3uo5QVwpuQe0Q4xkOgIbx3XrTkMbJKzEp4FN3TK/wzgdxw8KLqaSNGck3UMvaRIzHb6RFInssT7Y78ZO+Rk6dCu7TWfEvtV6CvB5cC02V9IsxtrlVWUDVHIuezmTvZM+yw/WTJxkEEg1yMdgXh3dZxOrgsaq6s8mNK54+FAES6fO1CIKTy3/ANWiHguPkSP5V9LwrvRi+4+aYtWrSXeMq3Fxhw0eq1VkXjvHHoMfEfEI/s3rtj7yqP8AhrhVlapLxZ6Cg704+CNOrI1CgAoAKACgAoAKAM+4+/bcYjXYraWpb3SXDaf92n+KtaSzuZ1XkLud21rbW/7a4XV9yIGZvxRR8az5Qqc3Qk/I0wNPnK8UROYF1m2h/a3MYP3Yz2z/AIR4+NcDkuntYhd3/Du8pT2aD7y4Fq9YeWPmaAOU0gA/nQBU35iknz9DtZLhM47YssUR7jpZ93A8QPnWE8VCORvDCznmcuBcsSC7S6kit7bSG+rgLFnLgg9qQFQgZzsCcgb0lXrxmrJD1DDyg7tlypUbOdxCrqyOoZGBVlPQgjBB+FCdgavkUG4R1sp4i2q54XIJInPVogNUZbGNmi1IR/YHWui0q9BxZy7uhXTRZYbxWVWB2YBh7iMivIuLTaZ6tNNXR4lufCoJI2d6kgqXL4xDjwkkHylevouAd8NB9x855RVsTNd4ypwSJ/D+lVZZDL0NPi84sncJIn/iEmfyriYn/LI7+Ff9qJqtYG4UAFABQAUAFABQBmXBJhJe8Um7zdCHPlBGqY+Zb5mmKKyMKrzInFn18RhXuitnf4ySKg/BGrmcsytTUeLOlyRG9RvuPgGriNsO6OGaT3EmOMH5Mw+JrDkWGcpG/LEsoxLQZBXoLHBOTz1NiBNzDG01vPEhwzxMgJ8WUjeiUbpolOzuL7Hna0W3iA1dsFCfRI0JlVlGCmjuAxjJwMCuNzM3K1js8/BRvcUcc4/xB2jjiMVtJKwWKEASykZ9dpGI0Iqr6xwD0xmt3hlTjebMFipVJbMEXnhizBAs5RnG2tMgPt7RUj1CfAEjwPcE3bcOxvbMlioJM15o4zF2/EY43V5ZbeG2VFIyzs0gf+BW38OlO0ZKnSk5CFeLnVSiO7SDs40T7Chf4QB/KvLzltScuJ6SMdmKXA61UsI+Y+PiAdnF69y/qxxDcgn9ZvADrv1x7yGsPh3Ue1LKK1YtXxGx1Y5yeiFXK8bLBoc5dZJFY9ckSNk579693gJKWHi1oeC5Ri44iSeo3pwSJ9h0qrLIm+ic44rxRe4pCf8AD/8ANcXFf5X5fB3cJ/hj5/JrVLjIUAFABQAUAFAHxmABJOANyTQBjfLPFoVa9UyxBjf3BxrXJBk2br0Pcem1NUWtkXqp7R64dcCW/vHVgwSOGMEHI6SOwyPNq4XLUutFeJ2uR49WT8DvZH+vzt9m3iUeHrPKx+Ow/CmuRY/2m+8X5Yl/dS7h001dmxxzk8lSBwd6CBVxy7FtDNcBFLqmc43buUMepAyKrJ7KbJirtIZcs8ufRy00zdrdyD6yU9AOvZxD9VB+OMnuA4tWq6juzuUqMaayIvEXa+uGtkdktoT/AFh0JDSOdxbqw3AA3cjxA2qF1VfeS+u7LTeIedb1pg8MczxW0MkVsSG3llcrrUuSW0xxZJydz1zitKMesr7zKvN7Ltu+SPcS8JRRFpgk7lSNe0c+4qC2fMmunKVKKztY5cY1ZPK9xfHwm8dgbM3NtD/3qQEAeCRkMw+Jrh4qtgr5K77vv/J2sNSxls3Zd5Lk5dvG2l4g+nvEaBSfiCP50isTRj2afrmO9HrPtVPQn8J4FBbbxp656yMdTnxyT4+WBWNXEVKvaeXDcb0sPTp9lZ8RfwbpN/8A0Tf7xq9zyX/8sPA8Jyr/APXPxGNdA5xNsDVWWRM9FwI4zxHzhiP4KK42L/yvy+DuYN/2V5/JrtLDQUAFABQAUAFAFL9MjEcHutyB9WGI+yZow34E1D0JWuZUTwGyO30WD/y1/PFeY6RW+p+p6Xo9L6V6E3h1hBACIY0jBOSFGM++qTqTnnJ3Lwpwh2VY4X3AoJnMjaxIQBrSR0OBnHssBtk93fWtHF1qKtB2RlVwtKq7zV2Rm5ZXHq3N4nuuGP8AtZpmPKuIW8XfJmHe48PyyT1vr74SoPyjq/8A6+I7vf7lP/Jod/t9jm3Kf/fr/f8Avl/yUf8Ar4ju9/uH/k0O/wBvseJOSbZxiWS4lH95Mx+PcKylyniHvNI8m0FuPa/0mi9ilxbGMDSs7oxnA6DIHqFgO89e+tljqVruLvw3GfQ6qdlJW47zhwy7vbKL6NFbRTYLFboyhQxYkl5kPrlumcHfG1aLF0Zrak7Phb4KdGrQezFX77/Jy4Ty6dMYvGjmWPUViCnQXdi0ksmrd3OcdAAOgpavjnLKnl37zehglHOpn3Fig0RjEaIg8FUD8qRcpS1dx1RUdEc5pyaixJGY5qxAh4xzVb2/q6u0k6COPc57gT0H5+VN0cFVq6KyFK2MpUtXdkDladnjlZ10s0zsV8CSCRXtuT6fN0FDhkeH5Sqc5Xc+OY6p4QJFm29QyUNPRh/+Y4h/qIv5VxsZ/kfkdzBf4l5mtUqNhQAUAFABQAUAKebOCC+s57Vm0iVNIbGdJBBVsZGcMAcZFAGVXvA+MWZAaCO9jxgSQtpfb7at3nyBHnXOqcm05Zxdvc6NPlGccpK/sQ247cL7fDeIKR1+oYj4HbNKvkupuaGVylT4Minn23U4kWeJvB48H8CapLk2stLMuuUaL4nVOf7I/wCmI96P/lqj5Pr8PdFun0OPsySvONmf+0J8cj+VU6HW+k06XR+o6f8ASq0P/aYv4qr0Wt9LJ6VR+pHg812n/wCzH86nolb6WR0qj9SOMvOVkvW4U+5WP5LVlgq7/T8FXjKK/V8kWTn2yHSRm9yN/MCrrk+u93uVePo8fY4f9PEb9FbXMnhhRg/ImmIckV5fxdmEuVaK/EB5lvG9iwI83kA+YwKbh/T9Z639LfuLS5bhuXv/AAeDdcSfutoh+8xH4kGnKf8ATv1P3+yFp8ty/SvYT8y2UqQPJc3ckncsaAIpY9AQNiO/p0BpyXJVDDU3Pfu8fMUfKFavLZbyDgfC1hRcqO0Iyzd+/dnuHd8KboUlCPecyvWdSXcNuW+k3+uf+VbYfSXizDE6x8EOKYFj3A2DQShv6Jt+LcTPhHCP8I/9q4eL/wAr8vg72D/wx8/k1ylxkKACgAoAKACgAoAKACgBNc81WKMUkvLVWHVWmjBHvBagDNvSXwu0OOI2rW8ijC3UaMjB0JAEoAz66E7+IPlW+HqqnO7V1vMqsNuOWpXRwS1YAiCIg7ghRv4YxXd6PRavso53Oz4s5ty3an/QJ+I/I1XolH6SeenxPq8uWo/0CfifzNHRaP0hz0+JAsOGwxXLwtFGQ47WJioJHc6ZI7juPI1jTo04VXBxWeay9UXlOUoqV+5j6O2RfZRV9ygfkKcUIrRGDbep1qxAUAFAFT5pl7S6toO5cyt4d+n/AGT/ABVzsXLaqwp+YxDq0pS8idVxI98tj1Zv9e/8hRh9JeLDE6x8EOKYFgFAB6P+ZEs7/iLyQzyBzEuqFA+nSrZ1DUDvkYwD0PSuNXpynVlsq53MPVhClFSdjUOEc+WVzMkCSOsz50xyRSRk4GSAXQAkDfGaWlGUdUNRnGWjuWaqlgoAKACgAoAKAIvEOIxQLrmljiX7UjBR82IoASSc/cMBwb6238JAR8wcUAYNy6LdUaL6mRo5HQuAp1gMdLg94Ixg11cJKm6dmlc5GMjUVS6bsNjwq2frDF/AAfwFNczSf6V6CirVY/qfqcxy/Ev6MyRH+7kYfgSR+FV6PBdm68Gy6xVTfZ+KB7W6TPZ3Cv4LMg/2kwfwqbVo9mV/FfYusRTfajbwf3IsXMMzM0S2xaZDhtLjsx56u73daqsXNtxUOsu/I3cIKKm5ZP19D1NY3cskcjPBE0erTpVnPrDBzkgGolGtOSk2lbz1M+k0oppJv2O5sZ8Za8f92OMD8Qavs1d8/ZFOkx3Q92c/o0vdeSfwRn+VVtP/APR+iJ59fR7s+rBdDpdK3k8K/mpFSueWk/VE8/DfD3PYu7tPaiilH92xVse59j86sqtaOqT8MvklVKMt7Xj/AAIFu+24izaXTEWArjDDGM7fOk9vnMRe1st5vUVqGTvnuH4Wm7CFz7y57En+vk/2zUYfsvxfyTie0vBfA2rcXCgBNync/WXb9xnK/wAIwPzpTD5ym+8cxOUYL/Uk8e5jiC6kk0TwkSxagynWm4xqAyD7JHeGNVxEqcoOLee4tho1IzUkst5v9hcdpFHJjGtFbHvAP865B2jvQAUAFAHwnG56UAZXx30izXUjwcL0rGh0yXzjUue9YFOzH+0dvLGCd6NCVXTTiL18RGks9eBXG5ajdzLcM9zKeskzFz44APqgDuGNq6UMLTjuv4nLni6s99vAljgsIGBGgHgFGPyrfZjwMHOT3v1IF7yrbuD9TH8FAPzGDVHRpy1ii8a9WOkmIpeEzQnMEpK/s5csPg3tCs3RnDsPyZqq1Of+SPmjtbccwwSUGN+4N0b7jdD+Bq0a+ezLJ/mhSWHy2oZr81RIvtUhTTI8YBOrQQCdtuqnOD3eZq87ytZ2KU2op3Vzly8BG00RYl+0Mmo9XVsYbwO+QfdVaHVco7739S+I6yjNaWt4NbhyTTAqJeP8I+kFDrxo/UI1IfMjI3+NLV6PONO+g1Qr80mrakWLl+P9aKI/2lBX8Mn86qsPHekXeJlukzoeChfYaVPuyN+TEip5hLRteZHSG9Un5HxTcx9HWUfZcaG+DLt+FH92Ojv45B/alqreGYr5k4ojR+vHJHOpBjJHfkZ0uNiPGsMRVi49ZNS3f9GMNRkpdVpxev8AweWshZEYjBKgkeBIyRTUW3FNic0lJpHXl39G/wDrpf8AeGih2X4v5IxHaXgvga1uYHzNAFW5HvEdJVPttI0uD3qcDI8gRg0jg5pprfe50MdTknFrS1h9c2aSLghWU92xBpuUIyQnGcosbck83Pw5hDMS9iTgE5LW/mO8w+I6r1G2RXKxGG2etHQ62GxW31Zam1RuGAKkEEZBG4IPQg+FJjx6oAKAMw9MHGpHeHhkDaTcKXncdVhBxgfeww+GOjGtaNN1JqJlWqqnByYmhSOBFjjUKqjAUf8AO5867cYKKsjgSm5O71Ob3hq9ilzx9KaiwXPv0xqLBciyN41ICy+iSQFWUMvgRWM4qWTRtCUou6YivY5LVdUUgKdOykyTnuCEbk+VKzUqSvF5cH+w3TcKztJZ8V+4xsOC3Vwyyv8A1YaNOB60hBIY9dk6Dzq0YVJtSfVy8/4KSnSppwXWz8v5GJ5JhPtGR2+00jZ/AgVp0am9bvzM+lVFpZeSIt1ynpH1csyfdkJHyNDwy/TJrzJWKf6op+Qoke8gcI0qMrbI7rsW+yxU5BPd1zWLdanKzfg38GyVCpHaStbVL5J44pKn6aFsfbjOse8j2h8jWvOzj24+mZjzMJdiXrl/BKt+IwyjKupHvwR7wdxWkasJK6ZnKlODs0J+KX8ckkMUR1uJVY6dwAM6jnp0perUjKUYxzd0M0qUoxlKWSsx0tMip95aOYAfF5D85GqMP2L97+WTif8AJbuXwhrW4ueJU1KVPQgjbz2qGrqxKdncSR8EaKKMRFTLC5KMdtSsxLK+B3g494B2pZUHGCUdVoNPEKc25aNZ+PcerCG4ScsUjEUntKrk6W39cAgddgQPfUwjUU7tKz79/EipKlKFk3daZbuBJuyBkkgDvJ6fGtJWWpnC70NJ9CkkrWD6yxhE7rbFv2QwMKepQPqAz4Y6AVw6mztPZ0O/T2thbWpoFULhQBiHpauHg4zE8Sdo72eGUkKMCRz6reO3h+ezOFlKM+qri2LjGUOs7ZlbbjkvVraX90o35NXS5+W+D9jl8xDdNe6AcwDvhuB/4R/kaOkf6v0I6N/svU9jjhPS3n+IUfm9Tz7+l+33I6OvqXv9iTbcRL5zG6Y+1p392lj/AMmrxqN6qxSVNR0d/U+yzZqWyErEeWQKCzHAAyT5DrVW0ldlkm3ZHfljh/aEXUw3P6KM/wCjX7X32657tqypQcnzkvJcF92a1ZqC5uPm+L+yLBJeAdKZsK3ORvTU2IufGvCQRgUWC5Au7ZZUZHGVYYP8iPMHcHyqJRUlZkwm4S2kDwjHn40WC4j4pwWGU5dMnxBIPxx1papQhN3aGqWInBWTFhihtriLGmMFHBJPmuMk/GsbQpVFuyZvepWpy35ocDiEJxpmjJ8Na5/OmOcg9JL1FuaqLWL9CPbW0sY0wSjQM4R11Yyc4DAg4386pGE4q0JZd5eU4Td5xz4rL2GFtLLpHaadXfpzjy671tFyt1tTGShfq6HXtmq12Vsj5a3MssnY28Tzzfs0xhfORj6qDzPiKwqYqNPLVm9LCSqZ6LiWSTkXipQuBZggZEXaSFj5atIUH8PMUs8fLchtcnR3tjPl70Tq2mXib9s/UWyErAngDjeQ+ew3IwetKVa0qjzG6VCFNdVGl21ukaKkaqiKAqooAUAdAANgPKsjY60AFAFe5t5Ot+IhO21rJHnRNG2mRc9QDggg+BBqVJp3REoqSsylXPoilB+p4g2Psywq/wA2VlP4VusVVW8XlhKT3EWT0V3w9m8t2+9Ey/kxq3TKhXoVPvIrejLiuNprAnwPbAfMLU9Mn3fnmR0Gn3/nkdIPRfxI+3cWa/dWRvzAo6ZU7g6FT7yXH6Ibg7vxLHkluv5l6o8VVe80WEpLcVX0i8kvYLB/WpLlZpNJgKKhKqutiGBx3dNutEatSb2XmuBE6NOnFyWT4i6LmLTs8U6fuZHzXNdJYi2sWvI5jwzekk/M+jmy275Pmrf5aOl0uPyR0Krw90dF5otz0cn3I5/4anpVPj7Mh4SqtV7o9/0+p9iKZ/MJpHzcgVPSE+ym/L7kdGa7UkvP7XJdvdsVy66D9nVqOPMgYz8/fWkZtrNWMpQSeTuRL7jcUeQ8ig+Gcn5DeqTrwjqzSGHnLRHqzgurgj6NZ3Mudw5Ts4/45MClZYyC0zG4YGb1yNI9GvJMtu0tzerH20qiNYQQ4jjB1EMehZmwTjI9Ub74CNWq6krs6FGkqcbIt11yzZyfpLS2f70KH81rI1FN16NeFye1ZRD7mpPloYYoAiH0UcM/VhkX7s8383NWU5LeVcIvccm9E1h3G5HuuH/mannJ8X6leahwXoWXljlu3sIext1wuSzMd3Ykk5dsZY9w8gKoaDegAoAKACgAoAKACgAoAKACgAoArvOnKUfEY0V3eKSJi0cqYypIwcg7MpHUeXWrRk4u6KyipKzM7v8A0acQi3juLSVR3uskbH4LqAplYya1sKPA03o2V664Xdxhiy2509cSv+GYq0WNfD3KdAX1exWxzISQOy3O3t94/cqenf6+5HQH9XsWDg3Dbu7XVCtuu5H1kj933Y6q8a9yJWAW+RdOF+iSRzm+uyV2+pthoU+IZ2BYg+GB76wniKk94xTw1OG71L/wTlazsxi3tooz9oKC597nLH4msBgcUAFABQAUAFABQAUAFABQAUA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1" y="1038360"/>
            <a:ext cx="3514903" cy="37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87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96" y="175919"/>
            <a:ext cx="2343286" cy="182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3" y="1762101"/>
            <a:ext cx="1541696" cy="3032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9129" y="5182501"/>
            <a:ext cx="5283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iâr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glaw</a:t>
            </a:r>
            <a:endParaRPr lang="en-US" sz="54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76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23418" y="5182501"/>
            <a:ext cx="5835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diwrnod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i’r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brenin</a:t>
            </a:r>
            <a:endParaRPr lang="en-US" sz="54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36" y="1120063"/>
            <a:ext cx="3363876" cy="36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97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00127" y="5182501"/>
            <a:ext cx="5081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ar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bigau’r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drain</a:t>
            </a:r>
          </a:p>
        </p:txBody>
      </p:sp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34" y="562875"/>
            <a:ext cx="46196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85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8358" y="5182501"/>
            <a:ext cx="835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bwrw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hen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wragedd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ffyn</a:t>
            </a:r>
            <a:endParaRPr lang="en-US" sz="54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639" t="22699" r="33377" b="26100"/>
          <a:stretch/>
        </p:blipFill>
        <p:spPr>
          <a:xfrm>
            <a:off x="4083796" y="411592"/>
            <a:ext cx="3643528" cy="4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6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wordin365.files.wordpress.com/2011/01/thorn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5" y="451617"/>
            <a:ext cx="1714960" cy="17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22"/>
          <a:stretch/>
        </p:blipFill>
        <p:spPr>
          <a:xfrm>
            <a:off x="2699167" y="451617"/>
            <a:ext cx="2888314" cy="1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63" y="201261"/>
            <a:ext cx="2861788" cy="214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6" y="860000"/>
            <a:ext cx="664942" cy="6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678" r="18041"/>
          <a:stretch/>
        </p:blipFill>
        <p:spPr>
          <a:xfrm>
            <a:off x="9006051" y="3647"/>
            <a:ext cx="3369314" cy="3250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4639" t="22699" r="33377" b="26100"/>
          <a:stretch/>
        </p:blipFill>
        <p:spPr>
          <a:xfrm>
            <a:off x="3220911" y="1846842"/>
            <a:ext cx="2119820" cy="2775735"/>
          </a:xfrm>
          <a:prstGeom prst="rect">
            <a:avLst/>
          </a:prstGeom>
        </p:spPr>
      </p:pic>
      <p:pic>
        <p:nvPicPr>
          <p:cNvPr id="1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8" y="4925037"/>
            <a:ext cx="2395469" cy="17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3439" t="20979" r="9054" b="25748"/>
          <a:stretch/>
        </p:blipFill>
        <p:spPr>
          <a:xfrm>
            <a:off x="7575157" y="2585964"/>
            <a:ext cx="4035074" cy="179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50759" t="30352" r="14003" b="26100"/>
          <a:stretch/>
        </p:blipFill>
        <p:spPr>
          <a:xfrm>
            <a:off x="3294533" y="4702101"/>
            <a:ext cx="2712741" cy="1884819"/>
          </a:xfrm>
          <a:prstGeom prst="rect">
            <a:avLst/>
          </a:prstGeom>
        </p:spPr>
      </p:pic>
      <p:pic>
        <p:nvPicPr>
          <p:cNvPr id="13" name="Picture 10" descr="http://sr.photos2.fotosearch.com/bthumb/CSP/CSP990/k1017019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57" y="4417055"/>
            <a:ext cx="1945033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0" y="2644067"/>
            <a:ext cx="2127223" cy="1978510"/>
          </a:xfrm>
          <a:prstGeom prst="rect">
            <a:avLst/>
          </a:prstGeom>
        </p:spPr>
      </p:pic>
      <p:pic>
        <p:nvPicPr>
          <p:cNvPr id="1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31" y="4850243"/>
            <a:ext cx="2130959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0" y="3100045"/>
            <a:ext cx="861494" cy="16945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35" y="2403964"/>
            <a:ext cx="971592" cy="7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5037" y="5182501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siarad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0" cap="none" spc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trwy’i</a:t>
            </a:r>
            <a:r>
              <a:rPr lang="en-US" sz="5400" b="0" cap="none" spc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het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39" t="20979" r="9054" b="25748"/>
          <a:stretch/>
        </p:blipFill>
        <p:spPr>
          <a:xfrm>
            <a:off x="2166030" y="1143530"/>
            <a:ext cx="7081000" cy="3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808" y="5324169"/>
            <a:ext cx="64171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iâr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glaw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2.bp.blogspot.com/-QRbd1IeO8MI/UeUHKrJC_TI/AAAAAAAADA8/PiqehKm7WbA/s320/FEL+IAR+YN+Y+GLAW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0" y="328075"/>
            <a:ext cx="3026535" cy="50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41" y="1690772"/>
            <a:ext cx="1858378" cy="3655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0" y="62657"/>
            <a:ext cx="2095877" cy="16281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075504" y="1893321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08140" y="2117371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8427" y="1738221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96832" y="2311905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69990" y="2004163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05161" y="1596168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48781" y="1104624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38785" y="1691002"/>
            <a:ext cx="20755" cy="2240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0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0966" y="5324169"/>
            <a:ext cx="7532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hwch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rhew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2.bp.blogspot.com/-AyjhM96i4A0/T1uSmUqkZ-I/AAAAAAAAAIo/lqpXkWr9RSA/s1600/poppy+spin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2"/>
          <a:stretch/>
        </p:blipFill>
        <p:spPr bwMode="auto">
          <a:xfrm>
            <a:off x="219968" y="172620"/>
            <a:ext cx="5715000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z8ueA5ndUgk/UJQnrmYHxNI/AAAAAAAAJAw/EtX2-tR7o0c/s1600/Screen+Shot+2012-11-01+at+17.38.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98" y="894642"/>
            <a:ext cx="5295849" cy="39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4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9195" y="5324169"/>
            <a:ext cx="6436377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gwaed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berwi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 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artoon of a Man Blowing His Top with Ang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1869762"/>
            <a:ext cx="2678066" cy="24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iling blood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5" y="1496277"/>
            <a:ext cx="3965886" cy="30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69" y="1496276"/>
            <a:ext cx="3140744" cy="29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226" y="5324169"/>
            <a:ext cx="7260321" cy="1107996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gwynt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yn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ddwrn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gwynt mewn dw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9" y="746973"/>
            <a:ext cx="3270205" cy="44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85" y="1292214"/>
            <a:ext cx="4276928" cy="3437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482170">
            <a:off x="7633131" y="2937840"/>
            <a:ext cx="2167492" cy="13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69">
            <a:off x="6774142" y="2550988"/>
            <a:ext cx="4229557" cy="21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46" y="5324169"/>
            <a:ext cx="7241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siarad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trwy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het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encrypted-tbn2.gstatic.com/images?q=tbn:ANd9GcSbUeWR6igYSd1n8PL6gfNTz7xc4-eGlX9fjscbw_p6bOJqS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46" y="732888"/>
            <a:ext cx="3321722" cy="45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8190963" y="412124"/>
            <a:ext cx="3503054" cy="1455313"/>
          </a:xfrm>
          <a:prstGeom prst="wedgeEllipseCallout">
            <a:avLst>
              <a:gd name="adj1" fmla="val -71201"/>
              <a:gd name="adj2" fmla="val 59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265045" y="191037"/>
            <a:ext cx="3503054" cy="1455313"/>
          </a:xfrm>
          <a:prstGeom prst="wedgeEllipseCallout">
            <a:avLst>
              <a:gd name="adj1" fmla="val 77328"/>
              <a:gd name="adj2" fmla="val 21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8394879" y="2300872"/>
            <a:ext cx="3503054" cy="1455313"/>
          </a:xfrm>
          <a:prstGeom prst="wedgeEllipseCallout">
            <a:avLst>
              <a:gd name="adj1" fmla="val -81127"/>
              <a:gd name="adj2" fmla="val -20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794197" y="2868147"/>
            <a:ext cx="3503054" cy="1455313"/>
          </a:xfrm>
          <a:prstGeom prst="wedgeEllipseCallout">
            <a:avLst>
              <a:gd name="adj1" fmla="val 45711"/>
              <a:gd name="adj2" fmla="val -102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5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1344" y="5324169"/>
            <a:ext cx="9272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fel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ci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hefo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dau</a:t>
            </a:r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gynffon</a:t>
            </a:r>
            <a:endParaRPr lang="en-US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kocchan.altervista.org/ssis/progettimm/animal_idioms/files/dogwithtwot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2" y="945524"/>
            <a:ext cx="5575523" cy="41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5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2017-06-14T13:30:03Z</dcterms:modified>
</cp:coreProperties>
</file>