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7D80-2E36-4F12-842E-C3EF62FE47AA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7A5C-141A-4914-A8DA-D1ADE158A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8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7D80-2E36-4F12-842E-C3EF62FE47AA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7A5C-141A-4914-A8DA-D1ADE158A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17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7D80-2E36-4F12-842E-C3EF62FE47AA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7A5C-141A-4914-A8DA-D1ADE158A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7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7D80-2E36-4F12-842E-C3EF62FE47AA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7A5C-141A-4914-A8DA-D1ADE158A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53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7D80-2E36-4F12-842E-C3EF62FE47AA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7A5C-141A-4914-A8DA-D1ADE158A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281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7D80-2E36-4F12-842E-C3EF62FE47AA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7A5C-141A-4914-A8DA-D1ADE158A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38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7D80-2E36-4F12-842E-C3EF62FE47AA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7A5C-141A-4914-A8DA-D1ADE158A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7D80-2E36-4F12-842E-C3EF62FE47AA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7A5C-141A-4914-A8DA-D1ADE158A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33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7D80-2E36-4F12-842E-C3EF62FE47AA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7A5C-141A-4914-A8DA-D1ADE158A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8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7D80-2E36-4F12-842E-C3EF62FE47AA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7A5C-141A-4914-A8DA-D1ADE158A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26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C7D80-2E36-4F12-842E-C3EF62FE47AA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7A5C-141A-4914-A8DA-D1ADE158A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54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C7D80-2E36-4F12-842E-C3EF62FE47AA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D7A5C-141A-4914-A8DA-D1ADE158A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89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777686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dirty="0" smtClean="0"/>
              <a:t>TELEPHONE CALL TO A FRIEND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974533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7776864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dirty="0" smtClean="0"/>
              <a:t>PERSONAL STATEMENT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74384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77768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/>
              <a:t>LETTER OF APPLICATION FOR A JOB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374384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77768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/>
              <a:t>DESCRIBING AN ACCIDENT AT SCHOOL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374384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777686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dirty="0" smtClean="0"/>
              <a:t>TALKING TO THE HEAD TEACHER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74384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620687"/>
            <a:ext cx="777686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dirty="0" smtClean="0"/>
              <a:t>A TEXT MESSAGE TO A FRIEND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74384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777686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 smtClean="0"/>
              <a:t>AN EMAIL TO COMPLAIN ABOUT POOR CUSTOMER SERVICE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374384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77768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 smtClean="0"/>
              <a:t>EMAIL TO YOUR TEACHER TO ASK FOR HELP WITH HOMEWORK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374384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77768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 smtClean="0"/>
              <a:t>A NOTE TO YOUR PARENTS TELLING THEM YOU’VE GONE OUT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374384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7776864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dirty="0" smtClean="0"/>
              <a:t>ACADEMIC ESSAY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374384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59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Wallace</dc:creator>
  <cp:lastModifiedBy>Louise Wallace</cp:lastModifiedBy>
  <cp:revision>1</cp:revision>
  <dcterms:created xsi:type="dcterms:W3CDTF">2014-11-27T09:23:52Z</dcterms:created>
  <dcterms:modified xsi:type="dcterms:W3CDTF">2014-11-27T09:30:43Z</dcterms:modified>
</cp:coreProperties>
</file>