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9" r:id="rId3"/>
    <p:sldId id="274" r:id="rId4"/>
    <p:sldId id="273" r:id="rId5"/>
    <p:sldId id="257" r:id="rId6"/>
    <p:sldId id="269" r:id="rId7"/>
    <p:sldId id="281" r:id="rId8"/>
    <p:sldId id="282" r:id="rId9"/>
    <p:sldId id="283" r:id="rId10"/>
    <p:sldId id="272" r:id="rId11"/>
    <p:sldId id="284" r:id="rId12"/>
    <p:sldId id="261" r:id="rId13"/>
    <p:sldId id="262" r:id="rId14"/>
    <p:sldId id="280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8C0505-F854-47B6-8CA5-CDFF453FD0EF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7A84DE7-7EEC-4940-9A9E-2383B2B968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2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7 mins – sheet to go with this starter task, answers on next slide.  Re-cap of ratio (already covered).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E1778D-AEBA-4D72-B2D3-6A325C098CB5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5 mins -Discuss grouped data and framework questions for the investigation. 10 mins to begin investigating.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BAF692-4F9C-4937-9D24-2B8E27BC73F3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Highlight the problems and hint that these can be turned into solutions.  Link back to video clip.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272BD1-733F-468F-9407-3652F9C7DF4A}" type="slidenum">
              <a:t>12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5 mins summary.  Encourage learners to explain their thoughts, use PPT answers to assist their explanations.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53A107-FB21-4E0C-873B-8A633D53DE6E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2 mins reflection.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B7EB00-0985-495B-A3E1-904FC152D5D6}" type="slidenum">
              <a:t>15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3 mins - Discuss final answers and how best to round them to be appropriate for a recipe.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FAEEB2C-32EA-474B-AB51-2564DD878517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5 mins - Stuck on escalator video clip; play &amp; discuss links to this lesson. Using prior knowledge to help … move legs!! This is also in the folder – just incase the link doesn’t work!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8B6786-3192-446B-90A3-160593F8389D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2 mins discussion – encourage creative thought!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5D17B4-FD03-47BB-957F-28074FD732B4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Think: 3 mins, Pair: 8 mins, Share: 4 mins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F2B174D-FFC1-4C93-AB47-885A10CA8F2C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Think: 3 mins, Pair: 8 mins, Share: 4 mins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6A046C-34EE-4F70-9AB9-E2E60E03E278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Think: 3 mins, Pair: 8 mins, Share: 4 mins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7B7434-B04A-4208-964D-65AAD7D39C97}" type="slidenum">
              <a:t>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Think: 3 mins, Pair: 8 mins, Share: 4 mins </a:t>
            </a:r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471BFA-4166-470B-8347-E291E00D9450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73F48B-EC1B-40FB-9DE5-0BE059FA3AA4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009442" y="3307357"/>
            <a:ext cx="7117177" cy="1470026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009442" y="4777383"/>
            <a:ext cx="7117177" cy="861419"/>
          </a:xfrm>
        </p:spPr>
        <p:txBody>
          <a:bodyPr anchor="t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FEDD78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3A5B11-B3C4-4DCC-84AC-F1BACE79A1E9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A80F1F-B1A6-4874-B90C-85B652DBE3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1807357"/>
            <a:ext cx="7123084" cy="405144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2D86E6-3A7C-4081-8A6A-2E253ECBCF40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8C28EA-B1CE-45CD-B61D-0183B1D35E0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59556" y="675723"/>
            <a:ext cx="1472961" cy="518532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4" cy="518532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B713A-42A6-4B9A-9623-9D8056E9759A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441397-D5BF-4338-9F07-996D62D1ED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D86C0C-68EE-4FAA-AB43-93200952596B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1FD67-F17E-478A-8D03-C627BD3F05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3308582"/>
            <a:ext cx="7117177" cy="14688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4777383"/>
            <a:ext cx="7117177" cy="860395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FEDD7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07335E-90E7-4F46-9601-BDC2C272888C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1A63C-A571-489E-97CD-4A3353FF87B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5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3084" cy="9244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09442" y="1809753"/>
            <a:ext cx="347127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63284" y="1809753"/>
            <a:ext cx="3469242" cy="40513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22188-2B06-48A9-9563-7B899A31EC31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9D47C-09DC-4EA5-898C-18C30A1CB9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7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1812926"/>
            <a:ext cx="3471272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009442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63284" y="1812926"/>
            <a:ext cx="3471272" cy="576264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63284" y="2389190"/>
            <a:ext cx="3471272" cy="34718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F2D69E-2861-4E18-B353-F6471A009A1A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5D3E43-667A-44C7-849D-302CFEACC7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8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699A7A-6EBE-4D62-B98D-C56F4463C6CF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B245F1-8BA5-4516-AF8B-16C263A0A31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1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0D00B5-5E54-40F8-AC94-AEC74F3444C1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BD645D-82D2-4E66-B76A-D3FA21023C5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5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446090"/>
            <a:ext cx="2660647" cy="1185857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52650" y="446090"/>
            <a:ext cx="4279867" cy="54149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009442" y="1631947"/>
            <a:ext cx="2660647" cy="42290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5AA9F-5759-4FA7-8C19-3E006180D21C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342F86-CBAC-48BB-89CB-6C72F13B5DD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1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009442" y="1387062"/>
            <a:ext cx="3297957" cy="1113254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2"/>
          </p:nvPr>
        </p:nvSpPr>
        <p:spPr>
          <a:xfrm>
            <a:off x="1009442" y="2500307"/>
            <a:ext cx="3297957" cy="2530199"/>
          </a:xfrm>
        </p:spPr>
        <p:txBody>
          <a:bodyPr anchor="t"/>
          <a:lstStyle>
            <a:lvl1pPr marL="0" indent="0">
              <a:spcBef>
                <a:spcPts val="300"/>
              </a:spcBef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36CD38-903B-4EE6-B043-CAA7E229DE49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84DF45-AA9F-47BD-9202-9F4E50A63482}" type="slidenum">
              <a:t>‹#›</a:t>
            </a:fld>
            <a:endParaRPr lang="en-GB"/>
          </a:p>
        </p:txBody>
      </p:sp>
      <p:grpSp>
        <p:nvGrpSpPr>
          <p:cNvPr id="7" name="Group 15"/>
          <p:cNvGrpSpPr/>
          <p:nvPr/>
        </p:nvGrpSpPr>
        <p:grpSpPr>
          <a:xfrm>
            <a:off x="4516157" y="994382"/>
            <a:ext cx="1847133" cy="1530449"/>
            <a:chOff x="4516157" y="994382"/>
            <a:chExt cx="1847133" cy="1530449"/>
          </a:xfrm>
        </p:grpSpPr>
        <p:sp>
          <p:nvSpPr>
            <p:cNvPr id="8" name="Oval 31"/>
            <p:cNvSpPr/>
            <p:nvPr/>
          </p:nvSpPr>
          <p:spPr>
            <a:xfrm>
              <a:off x="5276636" y="1438177"/>
              <a:ext cx="1086654" cy="10866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9" name="Oval 32"/>
            <p:cNvSpPr/>
            <p:nvPr/>
          </p:nvSpPr>
          <p:spPr>
            <a:xfrm>
              <a:off x="5447931" y="1413104"/>
              <a:ext cx="830366" cy="83036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DC61B"/>
            </a:solidFill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0" name="Oval 28"/>
            <p:cNvSpPr/>
            <p:nvPr/>
          </p:nvSpPr>
          <p:spPr>
            <a:xfrm>
              <a:off x="5053577" y="1895761"/>
              <a:ext cx="602361" cy="6023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1" name="Oval 30"/>
            <p:cNvSpPr/>
            <p:nvPr/>
          </p:nvSpPr>
          <p:spPr>
            <a:xfrm>
              <a:off x="5221534" y="1812624"/>
              <a:ext cx="489588" cy="48958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DC61B"/>
            </a:solidFill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2" name="Oval 27"/>
            <p:cNvSpPr/>
            <p:nvPr/>
          </p:nvSpPr>
          <p:spPr>
            <a:xfrm>
              <a:off x="4516157" y="2084740"/>
              <a:ext cx="256598" cy="256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3" name="Oval 29"/>
            <p:cNvSpPr/>
            <p:nvPr/>
          </p:nvSpPr>
          <p:spPr>
            <a:xfrm>
              <a:off x="5929481" y="994382"/>
              <a:ext cx="256598" cy="2565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noFill/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4" name="Oval 33"/>
            <p:cNvSpPr/>
            <p:nvPr/>
          </p:nvSpPr>
          <p:spPr>
            <a:xfrm>
              <a:off x="4856991" y="1895761"/>
              <a:ext cx="197437" cy="19743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DC61B"/>
            </a:solidFill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  <p:sp>
          <p:nvSpPr>
            <p:cNvPr id="15" name="Oval 34"/>
            <p:cNvSpPr/>
            <p:nvPr/>
          </p:nvSpPr>
          <p:spPr>
            <a:xfrm>
              <a:off x="5946196" y="1061901"/>
              <a:ext cx="197437" cy="19743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DC61B"/>
            </a:solidFill>
            <a:ln w="12701">
              <a:solidFill>
                <a:srgbClr val="FDC61B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endParaRPr>
            </a:p>
          </p:txBody>
        </p:sp>
      </p:grpSp>
      <p:sp>
        <p:nvSpPr>
          <p:cNvPr id="16" name="Picture Placeholder 17"/>
          <p:cNvSpPr txBox="1">
            <a:spLocks noGrp="1"/>
          </p:cNvSpPr>
          <p:nvPr>
            <p:ph type="pic" idx="1"/>
          </p:nvPr>
        </p:nvSpPr>
        <p:spPr>
          <a:xfrm>
            <a:off x="4674193" y="1601507"/>
            <a:ext cx="3429000" cy="3429000"/>
          </a:xfrm>
          <a:ln w="76196">
            <a:solidFill>
              <a:srgbClr val="FDC61B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57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39321"/>
            </a:gs>
            <a:gs pos="100000">
              <a:srgbClr val="D03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5"/>
          <p:cNvSpPr/>
          <p:nvPr/>
        </p:nvSpPr>
        <p:spPr>
          <a:xfrm>
            <a:off x="-69622" y="4042571"/>
            <a:ext cx="1743943" cy="1909230"/>
          </a:xfrm>
          <a:custGeom>
            <a:avLst/>
            <a:gdLst>
              <a:gd name="f0" fmla="val w"/>
              <a:gd name="f1" fmla="val h"/>
              <a:gd name="f2" fmla="val 0"/>
              <a:gd name="f3" fmla="val 1743945"/>
              <a:gd name="f4" fmla="val 1909234"/>
              <a:gd name="f5" fmla="val 789328"/>
              <a:gd name="f6" fmla="val 1316548"/>
              <a:gd name="f7" fmla="val 427397"/>
              <a:gd name="f8" fmla="val 954617"/>
              <a:gd name="f9" fmla="val 1481837"/>
              <a:gd name="f10" fmla="val 461080"/>
              <a:gd name="f11" fmla="val 171527"/>
              <a:gd name="f12" fmla="val 1743562"/>
              <a:gd name="f13" fmla="val 1491086"/>
              <a:gd name="f14" fmla="val 418149"/>
              <a:gd name="f15" fmla="val 165673"/>
              <a:gd name="f16" fmla="*/ f0 1 1743945"/>
              <a:gd name="f17" fmla="*/ f1 1 1909234"/>
              <a:gd name="f18" fmla="+- f4 0 f2"/>
              <a:gd name="f19" fmla="+- f3 0 f2"/>
              <a:gd name="f20" fmla="*/ f19 1 1743945"/>
              <a:gd name="f21" fmla="*/ f18 1 1909234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743945" h="1909234">
                <a:moveTo>
                  <a:pt x="f5" y="f2"/>
                </a:moveTo>
                <a:cubicBezTo>
                  <a:pt x="f6" y="f2"/>
                  <a:pt x="f3" y="f7"/>
                  <a:pt x="f3" y="f8"/>
                </a:cubicBezTo>
                <a:cubicBezTo>
                  <a:pt x="f3" y="f9"/>
                  <a:pt x="f6" y="f4"/>
                  <a:pt x="f5" y="f4"/>
                </a:cubicBezTo>
                <a:cubicBezTo>
                  <a:pt x="f10" y="f4"/>
                  <a:pt x="f11" y="f12"/>
                  <a:pt x="f2" y="f13"/>
                </a:cubicBezTo>
                <a:lnTo>
                  <a:pt x="f2" y="f14"/>
                </a:lnTo>
                <a:cubicBezTo>
                  <a:pt x="f11" y="f15"/>
                  <a:pt x="f10" y="f2"/>
                  <a:pt x="f5" y="f2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Oval 52"/>
          <p:cNvSpPr/>
          <p:nvPr/>
        </p:nvSpPr>
        <p:spPr>
          <a:xfrm>
            <a:off x="520641" y="1095314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" name="Oval 51"/>
          <p:cNvSpPr/>
          <p:nvPr/>
        </p:nvSpPr>
        <p:spPr>
          <a:xfrm>
            <a:off x="1878726" y="282933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5" name="Oval 53"/>
          <p:cNvSpPr/>
          <p:nvPr/>
        </p:nvSpPr>
        <p:spPr>
          <a:xfrm>
            <a:off x="520641" y="5729136"/>
            <a:ext cx="1909230" cy="1193758"/>
          </a:xfrm>
          <a:custGeom>
            <a:avLst/>
            <a:gdLst>
              <a:gd name="f0" fmla="val w"/>
              <a:gd name="f1" fmla="val h"/>
              <a:gd name="f2" fmla="val 0"/>
              <a:gd name="f3" fmla="val 1909234"/>
              <a:gd name="f4" fmla="val 1193756"/>
              <a:gd name="f5" fmla="val 954617"/>
              <a:gd name="f6" fmla="val 1481837"/>
              <a:gd name="f7" fmla="val 427397"/>
              <a:gd name="f8" fmla="val 1037305"/>
              <a:gd name="f9" fmla="val 1898721"/>
              <a:gd name="f10" fmla="val 1117537"/>
              <a:gd name="f11" fmla="val 1877819"/>
              <a:gd name="f12" fmla="val 31415"/>
              <a:gd name="f13" fmla="val 10513"/>
              <a:gd name="f14" fmla="*/ f0 1 1909234"/>
              <a:gd name="f15" fmla="*/ f1 1 1193756"/>
              <a:gd name="f16" fmla="+- f4 0 f2"/>
              <a:gd name="f17" fmla="+- f3 0 f2"/>
              <a:gd name="f18" fmla="*/ f17 1 1909234"/>
              <a:gd name="f19" fmla="*/ f16 1 1193756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909234" h="1193756">
                <a:moveTo>
                  <a:pt x="f5" y="f2"/>
                </a:moveTo>
                <a:cubicBezTo>
                  <a:pt x="f6" y="f2"/>
                  <a:pt x="f3" y="f7"/>
                  <a:pt x="f3" y="f5"/>
                </a:cubicBezTo>
                <a:cubicBezTo>
                  <a:pt x="f3" y="f8"/>
                  <a:pt x="f9" y="f10"/>
                  <a:pt x="f11" y="f4"/>
                </a:cubicBezTo>
                <a:lnTo>
                  <a:pt x="f12" y="f4"/>
                </a:lnTo>
                <a:cubicBezTo>
                  <a:pt x="f13" y="f10"/>
                  <a:pt x="f2" y="f8"/>
                  <a:pt x="f2" y="f5"/>
                </a:cubicBezTo>
                <a:cubicBezTo>
                  <a:pt x="f2" y="f7"/>
                  <a:pt x="f7" y="f2"/>
                  <a:pt x="f5" y="f2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" name="Oval 129"/>
          <p:cNvSpPr/>
          <p:nvPr/>
        </p:nvSpPr>
        <p:spPr>
          <a:xfrm>
            <a:off x="-46707" y="-61712"/>
            <a:ext cx="1449104" cy="1677064"/>
          </a:xfrm>
          <a:custGeom>
            <a:avLst/>
            <a:gdLst>
              <a:gd name="f0" fmla="val w"/>
              <a:gd name="f1" fmla="val h"/>
              <a:gd name="f2" fmla="val 0"/>
              <a:gd name="f3" fmla="val 1449107"/>
              <a:gd name="f4" fmla="val 1677064"/>
              <a:gd name="f5" fmla="val 1112019"/>
              <a:gd name="f6" fmla="val 1319407"/>
              <a:gd name="f7" fmla="val 171874"/>
              <a:gd name="f8" fmla="val 432014"/>
              <a:gd name="f9" fmla="val 722447"/>
              <a:gd name="f10" fmla="val 1249667"/>
              <a:gd name="f11" fmla="val 1021710"/>
              <a:gd name="f12" fmla="val 494490"/>
              <a:gd name="f13" fmla="val 313232"/>
              <a:gd name="f14" fmla="val 143772"/>
              <a:gd name="f15" fmla="val 1626546"/>
              <a:gd name="f16" fmla="val 1537872"/>
              <a:gd name="f17" fmla="*/ f0 1 1449107"/>
              <a:gd name="f18" fmla="*/ f1 1 1677064"/>
              <a:gd name="f19" fmla="+- f4 0 f2"/>
              <a:gd name="f20" fmla="+- f3 0 f2"/>
              <a:gd name="f21" fmla="*/ f20 1 1449107"/>
              <a:gd name="f22" fmla="*/ f19 1 1677064"/>
              <a:gd name="f23" fmla="*/ f2 1 f21"/>
              <a:gd name="f24" fmla="*/ f3 1 f21"/>
              <a:gd name="f25" fmla="*/ f2 1 f22"/>
              <a:gd name="f26" fmla="*/ f4 1 f22"/>
              <a:gd name="f27" fmla="*/ f23 f17 1"/>
              <a:gd name="f28" fmla="*/ f24 f17 1"/>
              <a:gd name="f29" fmla="*/ f26 f18 1"/>
              <a:gd name="f30" fmla="*/ f2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1449107" h="1677064">
                <a:moveTo>
                  <a:pt x="f2" y="f2"/>
                </a:moveTo>
                <a:lnTo>
                  <a:pt x="f5" y="f2"/>
                </a:lnTo>
                <a:cubicBezTo>
                  <a:pt x="f6" y="f7"/>
                  <a:pt x="f3" y="f8"/>
                  <a:pt x="f3" y="f9"/>
                </a:cubicBezTo>
                <a:cubicBezTo>
                  <a:pt x="f3" y="f10"/>
                  <a:pt x="f11" y="f4"/>
                  <a:pt x="f12" y="f4"/>
                </a:cubicBezTo>
                <a:cubicBezTo>
                  <a:pt x="f13" y="f4"/>
                  <a:pt x="f14" y="f15"/>
                  <a:pt x="f2" y="f16"/>
                </a:cubicBezTo>
                <a:close/>
              </a:path>
            </a:pathLst>
          </a:custGeom>
          <a:solidFill>
            <a:srgbClr val="FDC61B">
              <a:alpha val="14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7" name="Oval 130"/>
          <p:cNvSpPr/>
          <p:nvPr/>
        </p:nvSpPr>
        <p:spPr>
          <a:xfrm>
            <a:off x="924110" y="-161620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20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8" name="Oval 131"/>
          <p:cNvSpPr/>
          <p:nvPr/>
        </p:nvSpPr>
        <p:spPr>
          <a:xfrm>
            <a:off x="0" y="660736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5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9" name="Oval 132"/>
          <p:cNvSpPr/>
          <p:nvPr/>
        </p:nvSpPr>
        <p:spPr>
          <a:xfrm>
            <a:off x="7497531" y="-61712"/>
            <a:ext cx="1694465" cy="1677064"/>
          </a:xfrm>
          <a:custGeom>
            <a:avLst/>
            <a:gdLst>
              <a:gd name="f0" fmla="val w"/>
              <a:gd name="f1" fmla="val h"/>
              <a:gd name="f2" fmla="val 0"/>
              <a:gd name="f3" fmla="val 1694467"/>
              <a:gd name="f4" fmla="val 1677064"/>
              <a:gd name="f5" fmla="val 337088"/>
              <a:gd name="f6" fmla="val 1573463"/>
              <a:gd name="f7" fmla="val 1618202"/>
              <a:gd name="f8" fmla="val 37449"/>
              <a:gd name="f9" fmla="val 1658454"/>
              <a:gd name="f10" fmla="val 79950"/>
              <a:gd name="f11" fmla="val 126010"/>
              <a:gd name="f12" fmla="val 1318884"/>
              <a:gd name="f13" fmla="val 1522840"/>
              <a:gd name="f14" fmla="val 1538397"/>
              <a:gd name="f15" fmla="val 1254922"/>
              <a:gd name="f16" fmla="val 954617"/>
              <a:gd name="f17" fmla="val 427397"/>
              <a:gd name="f18" fmla="val 1249667"/>
              <a:gd name="f19" fmla="val 722447"/>
              <a:gd name="f20" fmla="val 432014"/>
              <a:gd name="f21" fmla="val 129700"/>
              <a:gd name="f22" fmla="val 171874"/>
              <a:gd name="f23" fmla="*/ f0 1 1694467"/>
              <a:gd name="f24" fmla="*/ f1 1 1677064"/>
              <a:gd name="f25" fmla="+- f4 0 f2"/>
              <a:gd name="f26" fmla="+- f3 0 f2"/>
              <a:gd name="f27" fmla="*/ f26 1 1694467"/>
              <a:gd name="f28" fmla="*/ f25 1 1677064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1694467" h="1677064">
                <a:moveTo>
                  <a:pt x="f5" y="f2"/>
                </a:moveTo>
                <a:lnTo>
                  <a:pt x="f6" y="f2"/>
                </a:lnTo>
                <a:cubicBezTo>
                  <a:pt x="f7" y="f8"/>
                  <a:pt x="f9" y="f10"/>
                  <a:pt x="f3" y="f11"/>
                </a:cubicBezTo>
                <a:lnTo>
                  <a:pt x="f3" y="f12"/>
                </a:lnTo>
                <a:cubicBezTo>
                  <a:pt x="f13" y="f14"/>
                  <a:pt x="f15" y="f4"/>
                  <a:pt x="f16" y="f4"/>
                </a:cubicBezTo>
                <a:cubicBezTo>
                  <a:pt x="f17" y="f4"/>
                  <a:pt x="f2" y="f18"/>
                  <a:pt x="f2" y="f19"/>
                </a:cubicBezTo>
                <a:cubicBezTo>
                  <a:pt x="f2" y="f20"/>
                  <a:pt x="f21" y="f22"/>
                  <a:pt x="f5" y="f2"/>
                </a:cubicBezTo>
                <a:close/>
              </a:path>
            </a:pathLst>
          </a:custGeom>
          <a:solidFill>
            <a:srgbClr val="FFE281">
              <a:alpha val="10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0" name="Oval 133"/>
          <p:cNvSpPr/>
          <p:nvPr/>
        </p:nvSpPr>
        <p:spPr>
          <a:xfrm>
            <a:off x="6117500" y="-61703"/>
            <a:ext cx="1909230" cy="1705447"/>
          </a:xfrm>
          <a:custGeom>
            <a:avLst/>
            <a:gdLst>
              <a:gd name="f0" fmla="val w"/>
              <a:gd name="f1" fmla="val h"/>
              <a:gd name="f2" fmla="val 0"/>
              <a:gd name="f3" fmla="val 1909234"/>
              <a:gd name="f4" fmla="val 1705448"/>
              <a:gd name="f5" fmla="val 371490"/>
              <a:gd name="f6" fmla="val 1537745"/>
              <a:gd name="f7" fmla="val 1764760"/>
              <a:gd name="f8" fmla="val 171517"/>
              <a:gd name="f9" fmla="val 444302"/>
              <a:gd name="f10" fmla="val 750831"/>
              <a:gd name="f11" fmla="val 1278051"/>
              <a:gd name="f12" fmla="val 1481837"/>
              <a:gd name="f13" fmla="val 954617"/>
              <a:gd name="f14" fmla="val 427397"/>
              <a:gd name="f15" fmla="val 144474"/>
              <a:gd name="f16" fmla="*/ f0 1 1909234"/>
              <a:gd name="f17" fmla="*/ f1 1 1705448"/>
              <a:gd name="f18" fmla="+- f4 0 f2"/>
              <a:gd name="f19" fmla="+- f3 0 f2"/>
              <a:gd name="f20" fmla="*/ f19 1 1909234"/>
              <a:gd name="f21" fmla="*/ f18 1 1705448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909234" h="1705448">
                <a:moveTo>
                  <a:pt x="f5" y="f2"/>
                </a:moveTo>
                <a:lnTo>
                  <a:pt x="f6" y="f2"/>
                </a:lnTo>
                <a:cubicBezTo>
                  <a:pt x="f7" y="f8"/>
                  <a:pt x="f3" y="f9"/>
                  <a:pt x="f3" y="f10"/>
                </a:cubicBezTo>
                <a:cubicBezTo>
                  <a:pt x="f3" y="f11"/>
                  <a:pt x="f12" y="f4"/>
                  <a:pt x="f13" y="f4"/>
                </a:cubicBezTo>
                <a:cubicBezTo>
                  <a:pt x="f14" y="f4"/>
                  <a:pt x="f2" y="f11"/>
                  <a:pt x="f2" y="f10"/>
                </a:cubicBezTo>
                <a:cubicBezTo>
                  <a:pt x="f2" y="f9"/>
                  <a:pt x="f15" y="f8"/>
                  <a:pt x="f5" y="f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1" name="Oval 134"/>
          <p:cNvSpPr/>
          <p:nvPr/>
        </p:nvSpPr>
        <p:spPr>
          <a:xfrm>
            <a:off x="7494449" y="1095304"/>
            <a:ext cx="1697547" cy="1909230"/>
          </a:xfrm>
          <a:custGeom>
            <a:avLst/>
            <a:gdLst>
              <a:gd name="f0" fmla="val w"/>
              <a:gd name="f1" fmla="val h"/>
              <a:gd name="f2" fmla="val 0"/>
              <a:gd name="f3" fmla="val 1697544"/>
              <a:gd name="f4" fmla="val 1909234"/>
              <a:gd name="f5" fmla="val 954617"/>
              <a:gd name="f6" fmla="val 1256666"/>
              <a:gd name="f7" fmla="val 1525952"/>
              <a:gd name="f8" fmla="val 140283"/>
              <a:gd name="f9" fmla="val 361910"/>
              <a:gd name="f10" fmla="val 1547324"/>
              <a:gd name="f11" fmla="val 1768951"/>
              <a:gd name="f12" fmla="val 427397"/>
              <a:gd name="f13" fmla="val 1481837"/>
              <a:gd name="f14" fmla="*/ f0 1 1697544"/>
              <a:gd name="f15" fmla="*/ f1 1 1909234"/>
              <a:gd name="f16" fmla="+- f4 0 f2"/>
              <a:gd name="f17" fmla="+- f3 0 f2"/>
              <a:gd name="f18" fmla="*/ f17 1 1697544"/>
              <a:gd name="f19" fmla="*/ f16 1 1909234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697544" h="1909234">
                <a:moveTo>
                  <a:pt x="f5" y="f2"/>
                </a:moveTo>
                <a:cubicBezTo>
                  <a:pt x="f6" y="f2"/>
                  <a:pt x="f7" y="f8"/>
                  <a:pt x="f3" y="f9"/>
                </a:cubicBezTo>
                <a:lnTo>
                  <a:pt x="f3" y="f10"/>
                </a:lnTo>
                <a:cubicBezTo>
                  <a:pt x="f7" y="f11"/>
                  <a:pt x="f6" y="f4"/>
                  <a:pt x="f5" y="f4"/>
                </a:cubicBezTo>
                <a:cubicBezTo>
                  <a:pt x="f12" y="f4"/>
                  <a:pt x="f2" y="f13"/>
                  <a:pt x="f2" y="f5"/>
                </a:cubicBezTo>
                <a:cubicBezTo>
                  <a:pt x="f2" y="f12"/>
                  <a:pt x="f12" y="f2"/>
                  <a:pt x="f5" y="f2"/>
                </a:cubicBezTo>
                <a:close/>
              </a:path>
            </a:pathLst>
          </a:custGeom>
          <a:solidFill>
            <a:srgbClr val="FDC61B">
              <a:alpha val="15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2" name="Oval 135"/>
          <p:cNvSpPr/>
          <p:nvPr/>
        </p:nvSpPr>
        <p:spPr>
          <a:xfrm>
            <a:off x="8056677" y="5140345"/>
            <a:ext cx="1137193" cy="1759726"/>
          </a:xfrm>
          <a:custGeom>
            <a:avLst/>
            <a:gdLst>
              <a:gd name="f0" fmla="val w"/>
              <a:gd name="f1" fmla="val h"/>
              <a:gd name="f2" fmla="val 0"/>
              <a:gd name="f3" fmla="val 1137194"/>
              <a:gd name="f4" fmla="val 1759729"/>
              <a:gd name="f5" fmla="val 954617"/>
              <a:gd name="f6" fmla="val 1017088"/>
              <a:gd name="f7" fmla="val 1078157"/>
              <a:gd name="f8" fmla="val 6001"/>
              <a:gd name="f9" fmla="val 17897"/>
              <a:gd name="f10" fmla="val 443151"/>
              <a:gd name="f11" fmla="val 176544"/>
              <a:gd name="f12" fmla="val 1591075"/>
              <a:gd name="f13" fmla="val 1293463"/>
              <a:gd name="f14" fmla="val 427397"/>
              <a:gd name="f15" fmla="*/ f0 1 1137194"/>
              <a:gd name="f16" fmla="*/ f1 1 1759729"/>
              <a:gd name="f17" fmla="+- f4 0 f2"/>
              <a:gd name="f18" fmla="+- f3 0 f2"/>
              <a:gd name="f19" fmla="*/ f18 1 1137194"/>
              <a:gd name="f20" fmla="*/ f17 1 1759729"/>
              <a:gd name="f21" fmla="*/ f2 1 f19"/>
              <a:gd name="f22" fmla="*/ f3 1 f19"/>
              <a:gd name="f23" fmla="*/ f2 1 f20"/>
              <a:gd name="f24" fmla="*/ f4 1 f20"/>
              <a:gd name="f25" fmla="*/ f21 f15 1"/>
              <a:gd name="f26" fmla="*/ f22 f15 1"/>
              <a:gd name="f27" fmla="*/ f24 f16 1"/>
              <a:gd name="f28" fmla="*/ f2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37194" h="1759729">
                <a:moveTo>
                  <a:pt x="f5" y="f2"/>
                </a:moveTo>
                <a:cubicBezTo>
                  <a:pt x="f6" y="f2"/>
                  <a:pt x="f7" y="f8"/>
                  <a:pt x="f3" y="f9"/>
                </a:cubicBezTo>
                <a:lnTo>
                  <a:pt x="f3" y="f4"/>
                </a:lnTo>
                <a:lnTo>
                  <a:pt x="f10" y="f4"/>
                </a:lnTo>
                <a:cubicBezTo>
                  <a:pt x="f11" y="f12"/>
                  <a:pt x="f2" y="f13"/>
                  <a:pt x="f2" y="f5"/>
                </a:cubicBezTo>
                <a:cubicBezTo>
                  <a:pt x="f2" y="f14"/>
                  <a:pt x="f14" y="f2"/>
                  <a:pt x="f5" y="f2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3" name="Oval 136"/>
          <p:cNvSpPr/>
          <p:nvPr/>
        </p:nvSpPr>
        <p:spPr>
          <a:xfrm>
            <a:off x="6661714" y="4362913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5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4" name="Oval 137"/>
          <p:cNvSpPr/>
          <p:nvPr/>
        </p:nvSpPr>
        <p:spPr>
          <a:xfrm>
            <a:off x="-69622" y="4948769"/>
            <a:ext cx="1353860" cy="1909230"/>
          </a:xfrm>
          <a:custGeom>
            <a:avLst/>
            <a:gdLst>
              <a:gd name="f0" fmla="val w"/>
              <a:gd name="f1" fmla="val h"/>
              <a:gd name="f2" fmla="val 0"/>
              <a:gd name="f3" fmla="val 1353860"/>
              <a:gd name="f4" fmla="val 1909234"/>
              <a:gd name="f5" fmla="val 399243"/>
              <a:gd name="f6" fmla="val 926463"/>
              <a:gd name="f7" fmla="val 427397"/>
              <a:gd name="f8" fmla="val 954617"/>
              <a:gd name="f9" fmla="val 1481837"/>
              <a:gd name="f10" fmla="val 256544"/>
              <a:gd name="f11" fmla="val 121158"/>
              <a:gd name="f12" fmla="val 1877924"/>
              <a:gd name="f13" fmla="val 1820890"/>
              <a:gd name="f14" fmla="val 88345"/>
              <a:gd name="f15" fmla="val 31311"/>
              <a:gd name="f16" fmla="*/ f0 1 1353860"/>
              <a:gd name="f17" fmla="*/ f1 1 1909234"/>
              <a:gd name="f18" fmla="+- f4 0 f2"/>
              <a:gd name="f19" fmla="+- f3 0 f2"/>
              <a:gd name="f20" fmla="*/ f19 1 1353860"/>
              <a:gd name="f21" fmla="*/ f18 1 1909234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353860" h="1909234">
                <a:moveTo>
                  <a:pt x="f5" y="f2"/>
                </a:moveTo>
                <a:cubicBezTo>
                  <a:pt x="f6" y="f2"/>
                  <a:pt x="f3" y="f7"/>
                  <a:pt x="f3" y="f8"/>
                </a:cubicBezTo>
                <a:cubicBezTo>
                  <a:pt x="f3" y="f9"/>
                  <a:pt x="f6" y="f4"/>
                  <a:pt x="f5" y="f4"/>
                </a:cubicBezTo>
                <a:cubicBezTo>
                  <a:pt x="f10" y="f4"/>
                  <a:pt x="f11" y="f12"/>
                  <a:pt x="f2" y="f13"/>
                </a:cubicBezTo>
                <a:lnTo>
                  <a:pt x="f2" y="f14"/>
                </a:lnTo>
                <a:cubicBezTo>
                  <a:pt x="f11" y="f15"/>
                  <a:pt x="f10" y="f2"/>
                  <a:pt x="f5" y="f2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5" name="Oval 138"/>
          <p:cNvSpPr/>
          <p:nvPr/>
        </p:nvSpPr>
        <p:spPr>
          <a:xfrm>
            <a:off x="708467" y="4790340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8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6" name="Oval 139"/>
          <p:cNvSpPr/>
          <p:nvPr/>
        </p:nvSpPr>
        <p:spPr>
          <a:xfrm>
            <a:off x="6117500" y="783988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5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7" name="Oval 140"/>
          <p:cNvSpPr/>
          <p:nvPr/>
        </p:nvSpPr>
        <p:spPr>
          <a:xfrm>
            <a:off x="6459056" y="5140345"/>
            <a:ext cx="1909230" cy="1909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8" name="Oval 117"/>
          <p:cNvSpPr/>
          <p:nvPr/>
        </p:nvSpPr>
        <p:spPr>
          <a:xfrm>
            <a:off x="8398206" y="597862"/>
            <a:ext cx="793790" cy="1252920"/>
          </a:xfrm>
          <a:custGeom>
            <a:avLst/>
            <a:gdLst>
              <a:gd name="f0" fmla="val w"/>
              <a:gd name="f1" fmla="val h"/>
              <a:gd name="f2" fmla="val 0"/>
              <a:gd name="f3" fmla="val 793794"/>
              <a:gd name="f4" fmla="val 1252918"/>
              <a:gd name="f5" fmla="val 626459"/>
              <a:gd name="f6" fmla="val 684682"/>
              <a:gd name="f7" fmla="val 741049"/>
              <a:gd name="f8" fmla="val 7943"/>
              <a:gd name="f9" fmla="val 25480"/>
              <a:gd name="f10" fmla="val 1227438"/>
              <a:gd name="f11" fmla="val 1244975"/>
              <a:gd name="f12" fmla="val 280475"/>
              <a:gd name="f13" fmla="val 972443"/>
              <a:gd name="f14" fmla="*/ f0 1 793794"/>
              <a:gd name="f15" fmla="*/ f1 1 1252918"/>
              <a:gd name="f16" fmla="+- f4 0 f2"/>
              <a:gd name="f17" fmla="+- f3 0 f2"/>
              <a:gd name="f18" fmla="*/ f17 1 793794"/>
              <a:gd name="f19" fmla="*/ f16 1 1252918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93794" h="1252918">
                <a:moveTo>
                  <a:pt x="f5" y="f2"/>
                </a:moveTo>
                <a:cubicBezTo>
                  <a:pt x="f6" y="f2"/>
                  <a:pt x="f7" y="f8"/>
                  <a:pt x="f3" y="f9"/>
                </a:cubicBezTo>
                <a:lnTo>
                  <a:pt x="f3" y="f10"/>
                </a:lnTo>
                <a:cubicBezTo>
                  <a:pt x="f7" y="f11"/>
                  <a:pt x="f6" y="f4"/>
                  <a:pt x="f5" y="f4"/>
                </a:cubicBezTo>
                <a:cubicBezTo>
                  <a:pt x="f12" y="f4"/>
                  <a:pt x="f2" y="f13"/>
                  <a:pt x="f2" y="f5"/>
                </a:cubicBezTo>
                <a:cubicBezTo>
                  <a:pt x="f2" y="f12"/>
                  <a:pt x="f12" y="f2"/>
                  <a:pt x="f5" y="f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19" name="Oval 118"/>
          <p:cNvSpPr/>
          <p:nvPr/>
        </p:nvSpPr>
        <p:spPr>
          <a:xfrm>
            <a:off x="6350096" y="206508"/>
            <a:ext cx="1041273" cy="104127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0" name="Oval 119"/>
          <p:cNvSpPr/>
          <p:nvPr/>
        </p:nvSpPr>
        <p:spPr>
          <a:xfrm>
            <a:off x="6872127" y="1450640"/>
            <a:ext cx="1218255" cy="121825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1" name="Oval 120"/>
          <p:cNvSpPr/>
          <p:nvPr/>
        </p:nvSpPr>
        <p:spPr>
          <a:xfrm>
            <a:off x="7219069" y="2049929"/>
            <a:ext cx="1041273" cy="104127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2" name="Oval 121"/>
          <p:cNvSpPr/>
          <p:nvPr/>
        </p:nvSpPr>
        <p:spPr>
          <a:xfrm>
            <a:off x="7749411" y="2661635"/>
            <a:ext cx="721306" cy="72130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3" name="Oval 122"/>
          <p:cNvSpPr/>
          <p:nvPr/>
        </p:nvSpPr>
        <p:spPr>
          <a:xfrm>
            <a:off x="685050" y="-100977"/>
            <a:ext cx="1193676" cy="697815"/>
          </a:xfrm>
          <a:custGeom>
            <a:avLst/>
            <a:gdLst>
              <a:gd name="f0" fmla="val w"/>
              <a:gd name="f1" fmla="val h"/>
              <a:gd name="f2" fmla="val 0"/>
              <a:gd name="f3" fmla="val 1193676"/>
              <a:gd name="f4" fmla="val 697815"/>
              <a:gd name="f5" fmla="val 10179"/>
              <a:gd name="f6" fmla="val 1183497"/>
              <a:gd name="f7" fmla="val 1190746"/>
              <a:gd name="f8" fmla="val 32633"/>
              <a:gd name="f9" fmla="val 66463"/>
              <a:gd name="f10" fmla="val 100977"/>
              <a:gd name="f11" fmla="val 430602"/>
              <a:gd name="f12" fmla="val 926463"/>
              <a:gd name="f13" fmla="val 596838"/>
              <a:gd name="f14" fmla="val 267213"/>
              <a:gd name="f15" fmla="*/ f0 1 1193676"/>
              <a:gd name="f16" fmla="*/ f1 1 697815"/>
              <a:gd name="f17" fmla="+- f4 0 f2"/>
              <a:gd name="f18" fmla="+- f3 0 f2"/>
              <a:gd name="f19" fmla="*/ f18 1 1193676"/>
              <a:gd name="f20" fmla="*/ f17 1 697815"/>
              <a:gd name="f21" fmla="*/ f2 1 f19"/>
              <a:gd name="f22" fmla="*/ f3 1 f19"/>
              <a:gd name="f23" fmla="*/ f2 1 f20"/>
              <a:gd name="f24" fmla="*/ f4 1 f20"/>
              <a:gd name="f25" fmla="*/ f21 f15 1"/>
              <a:gd name="f26" fmla="*/ f22 f15 1"/>
              <a:gd name="f27" fmla="*/ f24 f16 1"/>
              <a:gd name="f28" fmla="*/ f23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93676" h="697815">
                <a:moveTo>
                  <a:pt x="f5" y="f2"/>
                </a:moveTo>
                <a:lnTo>
                  <a:pt x="f6" y="f2"/>
                </a:lnTo>
                <a:cubicBezTo>
                  <a:pt x="f7" y="f8"/>
                  <a:pt x="f3" y="f9"/>
                  <a:pt x="f3" y="f10"/>
                </a:cubicBezTo>
                <a:cubicBezTo>
                  <a:pt x="f3" y="f11"/>
                  <a:pt x="f12" y="f4"/>
                  <a:pt x="f13" y="f4"/>
                </a:cubicBezTo>
                <a:cubicBezTo>
                  <a:pt x="f14" y="f4"/>
                  <a:pt x="f2" y="f11"/>
                  <a:pt x="f2" y="f1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4" name="Oval 123"/>
          <p:cNvSpPr/>
          <p:nvPr/>
        </p:nvSpPr>
        <p:spPr>
          <a:xfrm>
            <a:off x="1502633" y="-100977"/>
            <a:ext cx="1029029" cy="459888"/>
          </a:xfrm>
          <a:custGeom>
            <a:avLst/>
            <a:gdLst>
              <a:gd name="f0" fmla="val w"/>
              <a:gd name="f1" fmla="val h"/>
              <a:gd name="f2" fmla="val 0"/>
              <a:gd name="f3" fmla="val 1029028"/>
              <a:gd name="f4" fmla="val 459889"/>
              <a:gd name="f5" fmla="val 1001386"/>
              <a:gd name="f6" fmla="val 259074"/>
              <a:gd name="f7" fmla="val 781401"/>
              <a:gd name="f8" fmla="val 514514"/>
              <a:gd name="f9" fmla="val 247627"/>
              <a:gd name="f10" fmla="val 27642"/>
              <a:gd name="f11" fmla="*/ f0 1 1029028"/>
              <a:gd name="f12" fmla="*/ f1 1 459889"/>
              <a:gd name="f13" fmla="+- f4 0 f2"/>
              <a:gd name="f14" fmla="+- f3 0 f2"/>
              <a:gd name="f15" fmla="*/ f14 1 1029028"/>
              <a:gd name="f16" fmla="*/ f13 1 459889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029028" h="459889">
                <a:moveTo>
                  <a:pt x="f2" y="f2"/>
                </a:moveTo>
                <a:lnTo>
                  <a:pt x="f3" y="f2"/>
                </a:lnTo>
                <a:cubicBezTo>
                  <a:pt x="f5" y="f6"/>
                  <a:pt x="f7" y="f4"/>
                  <a:pt x="f8" y="f4"/>
                </a:cubicBezTo>
                <a:cubicBezTo>
                  <a:pt x="f9" y="f4"/>
                  <a:pt x="f10" y="f6"/>
                  <a:pt x="f2" y="f2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5" name="Oval 124"/>
          <p:cNvSpPr/>
          <p:nvPr/>
        </p:nvSpPr>
        <p:spPr>
          <a:xfrm>
            <a:off x="-69622" y="-100977"/>
            <a:ext cx="590263" cy="612291"/>
          </a:xfrm>
          <a:custGeom>
            <a:avLst/>
            <a:gdLst>
              <a:gd name="f0" fmla="val w"/>
              <a:gd name="f1" fmla="val h"/>
              <a:gd name="f2" fmla="val 0"/>
              <a:gd name="f3" fmla="val 590263"/>
              <a:gd name="f4" fmla="val 612289"/>
              <a:gd name="f5" fmla="val 581024"/>
              <a:gd name="f6" fmla="val 587493"/>
              <a:gd name="f7" fmla="val 29611"/>
              <a:gd name="f8" fmla="val 60308"/>
              <a:gd name="f9" fmla="val 91651"/>
              <a:gd name="f10" fmla="val 379191"/>
              <a:gd name="f11" fmla="val 357165"/>
              <a:gd name="f12" fmla="val 69625"/>
              <a:gd name="f13" fmla="val 605270"/>
              <a:gd name="f14" fmla="*/ f0 1 590263"/>
              <a:gd name="f15" fmla="*/ f1 1 612289"/>
              <a:gd name="f16" fmla="+- f4 0 f2"/>
              <a:gd name="f17" fmla="+- f3 0 f2"/>
              <a:gd name="f18" fmla="*/ f17 1 590263"/>
              <a:gd name="f19" fmla="*/ f16 1 61228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590263" h="612289">
                <a:moveTo>
                  <a:pt x="f2" y="f2"/>
                </a:moveTo>
                <a:lnTo>
                  <a:pt x="f5" y="f2"/>
                </a:lnTo>
                <a:cubicBezTo>
                  <a:pt x="f6" y="f7"/>
                  <a:pt x="f3" y="f8"/>
                  <a:pt x="f3" y="f9"/>
                </a:cubicBezTo>
                <a:cubicBezTo>
                  <a:pt x="f3" y="f10"/>
                  <a:pt x="f11" y="f4"/>
                  <a:pt x="f12" y="f4"/>
                </a:cubicBezTo>
                <a:lnTo>
                  <a:pt x="f2" y="f13"/>
                </a:lnTo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6" name="Oval 125"/>
          <p:cNvSpPr/>
          <p:nvPr/>
        </p:nvSpPr>
        <p:spPr>
          <a:xfrm>
            <a:off x="277428" y="4321783"/>
            <a:ext cx="1396883" cy="13968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6000"/>
            </a:srgbClr>
          </a:solidFill>
          <a:ln w="177795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7" name="Oval 126"/>
          <p:cNvSpPr/>
          <p:nvPr/>
        </p:nvSpPr>
        <p:spPr>
          <a:xfrm>
            <a:off x="5792129" y="6489963"/>
            <a:ext cx="1115942" cy="443767"/>
          </a:xfrm>
          <a:custGeom>
            <a:avLst/>
            <a:gdLst>
              <a:gd name="f0" fmla="val w"/>
              <a:gd name="f1" fmla="val h"/>
              <a:gd name="f2" fmla="val 0"/>
              <a:gd name="f3" fmla="val 1115939"/>
              <a:gd name="f4" fmla="val 443769"/>
              <a:gd name="f5" fmla="val 557969"/>
              <a:gd name="f6" fmla="val 830120"/>
              <a:gd name="f7" fmla="val 1058049"/>
              <a:gd name="f8" fmla="val 189335"/>
              <a:gd name="f9" fmla="val 57889"/>
              <a:gd name="f10" fmla="val 285818"/>
              <a:gd name="f11" fmla="*/ f0 1 1115939"/>
              <a:gd name="f12" fmla="*/ f1 1 443769"/>
              <a:gd name="f13" fmla="+- f4 0 f2"/>
              <a:gd name="f14" fmla="+- f3 0 f2"/>
              <a:gd name="f15" fmla="*/ f14 1 1115939"/>
              <a:gd name="f16" fmla="*/ f13 1 443769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15939" h="443769">
                <a:moveTo>
                  <a:pt x="f5" y="f2"/>
                </a:moveTo>
                <a:cubicBezTo>
                  <a:pt x="f6" y="f2"/>
                  <a:pt x="f7" y="f8"/>
                  <a:pt x="f3" y="f4"/>
                </a:cubicBezTo>
                <a:lnTo>
                  <a:pt x="f2" y="f4"/>
                </a:lnTo>
                <a:cubicBezTo>
                  <a:pt x="f9" y="f8"/>
                  <a:pt x="f10" y="f2"/>
                  <a:pt x="f5" y="f2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795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8" name="Oval 127"/>
          <p:cNvSpPr/>
          <p:nvPr/>
        </p:nvSpPr>
        <p:spPr>
          <a:xfrm>
            <a:off x="6127997" y="6408837"/>
            <a:ext cx="1237018" cy="524893"/>
          </a:xfrm>
          <a:custGeom>
            <a:avLst/>
            <a:gdLst>
              <a:gd name="f0" fmla="val w"/>
              <a:gd name="f1" fmla="val h"/>
              <a:gd name="f2" fmla="val 0"/>
              <a:gd name="f3" fmla="val 1237019"/>
              <a:gd name="f4" fmla="val 524894"/>
              <a:gd name="f5" fmla="val 618509"/>
              <a:gd name="f6" fmla="val 930325"/>
              <a:gd name="f7" fmla="val 1189147"/>
              <a:gd name="f8" fmla="val 226891"/>
              <a:gd name="f9" fmla="val 47872"/>
              <a:gd name="f10" fmla="val 306694"/>
              <a:gd name="f11" fmla="*/ f0 1 1237019"/>
              <a:gd name="f12" fmla="*/ f1 1 524894"/>
              <a:gd name="f13" fmla="+- f4 0 f2"/>
              <a:gd name="f14" fmla="+- f3 0 f2"/>
              <a:gd name="f15" fmla="*/ f14 1 1237019"/>
              <a:gd name="f16" fmla="*/ f13 1 524894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237019" h="524894">
                <a:moveTo>
                  <a:pt x="f5" y="f2"/>
                </a:moveTo>
                <a:cubicBezTo>
                  <a:pt x="f6" y="f2"/>
                  <a:pt x="f7" y="f8"/>
                  <a:pt x="f3" y="f4"/>
                </a:cubicBezTo>
                <a:lnTo>
                  <a:pt x="f2" y="f4"/>
                </a:lnTo>
                <a:cubicBezTo>
                  <a:pt x="f9" y="f8"/>
                  <a:pt x="f10" y="f2"/>
                  <a:pt x="f5" y="f2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795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29" name="Oval 128"/>
          <p:cNvSpPr/>
          <p:nvPr/>
        </p:nvSpPr>
        <p:spPr>
          <a:xfrm>
            <a:off x="7577651" y="6408837"/>
            <a:ext cx="1211406" cy="524893"/>
          </a:xfrm>
          <a:custGeom>
            <a:avLst/>
            <a:gdLst>
              <a:gd name="f0" fmla="val w"/>
              <a:gd name="f1" fmla="val h"/>
              <a:gd name="f2" fmla="val 0"/>
              <a:gd name="f3" fmla="val 1211408"/>
              <a:gd name="f4" fmla="val 524893"/>
              <a:gd name="f5" fmla="val 605704"/>
              <a:gd name="f6" fmla="val 914574"/>
              <a:gd name="f7" fmla="val 1170243"/>
              <a:gd name="f8" fmla="val 227782"/>
              <a:gd name="f9" fmla="val 41165"/>
              <a:gd name="f10" fmla="val 296834"/>
              <a:gd name="f11" fmla="*/ f0 1 1211408"/>
              <a:gd name="f12" fmla="*/ f1 1 524893"/>
              <a:gd name="f13" fmla="+- f4 0 f2"/>
              <a:gd name="f14" fmla="+- f3 0 f2"/>
              <a:gd name="f15" fmla="*/ f14 1 1211408"/>
              <a:gd name="f16" fmla="*/ f13 1 524893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211408" h="524893">
                <a:moveTo>
                  <a:pt x="f5" y="f2"/>
                </a:moveTo>
                <a:cubicBezTo>
                  <a:pt x="f6" y="f2"/>
                  <a:pt x="f7" y="f8"/>
                  <a:pt x="f3" y="f4"/>
                </a:cubicBezTo>
                <a:lnTo>
                  <a:pt x="f2" y="f4"/>
                </a:lnTo>
                <a:cubicBezTo>
                  <a:pt x="f9" y="f8"/>
                  <a:pt x="f10" y="f2"/>
                  <a:pt x="f5" y="f2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795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0" name="Oval 96"/>
          <p:cNvSpPr/>
          <p:nvPr/>
        </p:nvSpPr>
        <p:spPr>
          <a:xfrm>
            <a:off x="11073" y="4941984"/>
            <a:ext cx="611230" cy="6112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1" name="Oval 97"/>
          <p:cNvSpPr/>
          <p:nvPr/>
        </p:nvSpPr>
        <p:spPr>
          <a:xfrm>
            <a:off x="-69622" y="6172565"/>
            <a:ext cx="778099" cy="750320"/>
          </a:xfrm>
          <a:custGeom>
            <a:avLst/>
            <a:gdLst>
              <a:gd name="f0" fmla="val w"/>
              <a:gd name="f1" fmla="val h"/>
              <a:gd name="f2" fmla="val 0"/>
              <a:gd name="f3" fmla="val 778097"/>
              <a:gd name="f4" fmla="val 750322"/>
              <a:gd name="f5" fmla="val 261411"/>
              <a:gd name="f6" fmla="val 546769"/>
              <a:gd name="f7" fmla="val 231328"/>
              <a:gd name="f8" fmla="val 516686"/>
              <a:gd name="f9" fmla="val 601179"/>
              <a:gd name="f10" fmla="val 757816"/>
              <a:gd name="f11" fmla="val 680934"/>
              <a:gd name="f12" fmla="val 719843"/>
              <a:gd name="f13" fmla="val 73330"/>
              <a:gd name="f14" fmla="val 75863"/>
              <a:gd name="f15" fmla="val 26083"/>
              <a:gd name="f16" fmla="val 165591"/>
              <a:gd name="f17" fmla="*/ f0 1 778097"/>
              <a:gd name="f18" fmla="*/ f1 1 750322"/>
              <a:gd name="f19" fmla="+- f4 0 f2"/>
              <a:gd name="f20" fmla="+- f3 0 f2"/>
              <a:gd name="f21" fmla="*/ f20 1 778097"/>
              <a:gd name="f22" fmla="*/ f19 1 750322"/>
              <a:gd name="f23" fmla="*/ f2 1 f21"/>
              <a:gd name="f24" fmla="*/ f3 1 f21"/>
              <a:gd name="f25" fmla="*/ f2 1 f22"/>
              <a:gd name="f26" fmla="*/ f4 1 f22"/>
              <a:gd name="f27" fmla="*/ f23 f17 1"/>
              <a:gd name="f28" fmla="*/ f24 f17 1"/>
              <a:gd name="f29" fmla="*/ f26 f18 1"/>
              <a:gd name="f30" fmla="*/ f2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778097" h="750322">
                <a:moveTo>
                  <a:pt x="f5" y="f2"/>
                </a:moveTo>
                <a:cubicBezTo>
                  <a:pt x="f6" y="f2"/>
                  <a:pt x="f3" y="f7"/>
                  <a:pt x="f3" y="f8"/>
                </a:cubicBezTo>
                <a:cubicBezTo>
                  <a:pt x="f3" y="f9"/>
                  <a:pt x="f10" y="f11"/>
                  <a:pt x="f12" y="f4"/>
                </a:cubicBezTo>
                <a:lnTo>
                  <a:pt x="f2" y="f4"/>
                </a:lnTo>
                <a:lnTo>
                  <a:pt x="f2" y="f13"/>
                </a:lnTo>
                <a:cubicBezTo>
                  <a:pt x="f14" y="f15"/>
                  <a:pt x="f16" y="f2"/>
                  <a:pt x="f5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2" name="Oval 98"/>
          <p:cNvSpPr/>
          <p:nvPr/>
        </p:nvSpPr>
        <p:spPr>
          <a:xfrm>
            <a:off x="-69622" y="5158578"/>
            <a:ext cx="563526" cy="897556"/>
          </a:xfrm>
          <a:custGeom>
            <a:avLst/>
            <a:gdLst>
              <a:gd name="f0" fmla="val w"/>
              <a:gd name="f1" fmla="val h"/>
              <a:gd name="f2" fmla="val 0"/>
              <a:gd name="f3" fmla="val 563524"/>
              <a:gd name="f4" fmla="val 897560"/>
              <a:gd name="f5" fmla="val 114744"/>
              <a:gd name="f6" fmla="val 362598"/>
              <a:gd name="f7" fmla="val 200926"/>
              <a:gd name="f8" fmla="val 448780"/>
              <a:gd name="f9" fmla="val 696634"/>
              <a:gd name="f10" fmla="val 74918"/>
              <a:gd name="f11" fmla="val 36304"/>
              <a:gd name="f12" fmla="val 892373"/>
              <a:gd name="f13" fmla="val 880900"/>
              <a:gd name="f14" fmla="val 16661"/>
              <a:gd name="f15" fmla="val 5188"/>
              <a:gd name="f16" fmla="*/ f0 1 563524"/>
              <a:gd name="f17" fmla="*/ f1 1 897560"/>
              <a:gd name="f18" fmla="+- f4 0 f2"/>
              <a:gd name="f19" fmla="+- f3 0 f2"/>
              <a:gd name="f20" fmla="*/ f19 1 563524"/>
              <a:gd name="f21" fmla="*/ f18 1 897560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563524" h="897560">
                <a:moveTo>
                  <a:pt x="f5" y="f2"/>
                </a:moveTo>
                <a:cubicBezTo>
                  <a:pt x="f6" y="f2"/>
                  <a:pt x="f3" y="f7"/>
                  <a:pt x="f3" y="f8"/>
                </a:cubicBezTo>
                <a:cubicBezTo>
                  <a:pt x="f3" y="f9"/>
                  <a:pt x="f6" y="f4"/>
                  <a:pt x="f5" y="f4"/>
                </a:cubicBezTo>
                <a:cubicBezTo>
                  <a:pt x="f10" y="f4"/>
                  <a:pt x="f11" y="f12"/>
                  <a:pt x="f2" y="f13"/>
                </a:cubicBezTo>
                <a:lnTo>
                  <a:pt x="f2" y="f14"/>
                </a:lnTo>
                <a:cubicBezTo>
                  <a:pt x="f11" y="f15"/>
                  <a:pt x="f10" y="f2"/>
                  <a:pt x="f5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3" name="Oval 99"/>
          <p:cNvSpPr/>
          <p:nvPr/>
        </p:nvSpPr>
        <p:spPr>
          <a:xfrm>
            <a:off x="-25758" y="482382"/>
            <a:ext cx="598419" cy="905704"/>
          </a:xfrm>
          <a:custGeom>
            <a:avLst/>
            <a:gdLst>
              <a:gd name="f0" fmla="val w"/>
              <a:gd name="f1" fmla="val h"/>
              <a:gd name="f2" fmla="val 0"/>
              <a:gd name="f3" fmla="val 598416"/>
              <a:gd name="f4" fmla="val 905704"/>
              <a:gd name="f5" fmla="val 145564"/>
              <a:gd name="f6" fmla="val 395667"/>
              <a:gd name="f7" fmla="val 202749"/>
              <a:gd name="f8" fmla="val 452852"/>
              <a:gd name="f9" fmla="val 702955"/>
              <a:gd name="f10" fmla="val 94398"/>
              <a:gd name="f11" fmla="val 45214"/>
              <a:gd name="f12" fmla="val 897218"/>
              <a:gd name="f13" fmla="val 879648"/>
              <a:gd name="f14" fmla="val 26056"/>
              <a:gd name="f15" fmla="val 8486"/>
              <a:gd name="f16" fmla="*/ f0 1 598416"/>
              <a:gd name="f17" fmla="*/ f1 1 905704"/>
              <a:gd name="f18" fmla="+- f4 0 f2"/>
              <a:gd name="f19" fmla="+- f3 0 f2"/>
              <a:gd name="f20" fmla="*/ f19 1 598416"/>
              <a:gd name="f21" fmla="*/ f18 1 905704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598416" h="905704">
                <a:moveTo>
                  <a:pt x="f5" y="f2"/>
                </a:moveTo>
                <a:cubicBezTo>
                  <a:pt x="f6" y="f2"/>
                  <a:pt x="f3" y="f7"/>
                  <a:pt x="f3" y="f8"/>
                </a:cubicBezTo>
                <a:cubicBezTo>
                  <a:pt x="f3" y="f9"/>
                  <a:pt x="f6" y="f4"/>
                  <a:pt x="f5" y="f4"/>
                </a:cubicBezTo>
                <a:cubicBezTo>
                  <a:pt x="f10" y="f4"/>
                  <a:pt x="f11" y="f12"/>
                  <a:pt x="f2" y="f13"/>
                </a:cubicBezTo>
                <a:lnTo>
                  <a:pt x="f2" y="f14"/>
                </a:lnTo>
                <a:cubicBezTo>
                  <a:pt x="f11" y="f15"/>
                  <a:pt x="f10" y="f2"/>
                  <a:pt x="f5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4" name="Oval 100"/>
          <p:cNvSpPr/>
          <p:nvPr/>
        </p:nvSpPr>
        <p:spPr>
          <a:xfrm>
            <a:off x="474207" y="836794"/>
            <a:ext cx="910815" cy="91081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5" name="Oval 101"/>
          <p:cNvSpPr/>
          <p:nvPr/>
        </p:nvSpPr>
        <p:spPr>
          <a:xfrm>
            <a:off x="319226" y="1452259"/>
            <a:ext cx="772997" cy="772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6" name="Oval 102"/>
          <p:cNvSpPr/>
          <p:nvPr/>
        </p:nvSpPr>
        <p:spPr>
          <a:xfrm>
            <a:off x="371255" y="1886983"/>
            <a:ext cx="610362" cy="61036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7" name="Oval 103"/>
          <p:cNvSpPr/>
          <p:nvPr/>
        </p:nvSpPr>
        <p:spPr>
          <a:xfrm>
            <a:off x="154679" y="1919682"/>
            <a:ext cx="521765" cy="5217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8" name="Oval 104"/>
          <p:cNvSpPr/>
          <p:nvPr/>
        </p:nvSpPr>
        <p:spPr>
          <a:xfrm>
            <a:off x="7302517" y="-61712"/>
            <a:ext cx="910815" cy="750832"/>
          </a:xfrm>
          <a:custGeom>
            <a:avLst/>
            <a:gdLst>
              <a:gd name="f0" fmla="val w"/>
              <a:gd name="f1" fmla="val h"/>
              <a:gd name="f2" fmla="val 0"/>
              <a:gd name="f3" fmla="val 910818"/>
              <a:gd name="f4" fmla="val 750833"/>
              <a:gd name="f5" fmla="val 111441"/>
              <a:gd name="f6" fmla="val 799378"/>
              <a:gd name="f7" fmla="val 869408"/>
              <a:gd name="f8" fmla="val 78400"/>
              <a:gd name="f9" fmla="val 182076"/>
              <a:gd name="f10" fmla="val 295424"/>
              <a:gd name="f11" fmla="val 546939"/>
              <a:gd name="f12" fmla="val 706924"/>
              <a:gd name="f13" fmla="val 455409"/>
              <a:gd name="f14" fmla="val 203894"/>
              <a:gd name="f15" fmla="val 41410"/>
              <a:gd name="f16" fmla="*/ f0 1 910818"/>
              <a:gd name="f17" fmla="*/ f1 1 750833"/>
              <a:gd name="f18" fmla="+- f4 0 f2"/>
              <a:gd name="f19" fmla="+- f3 0 f2"/>
              <a:gd name="f20" fmla="*/ f19 1 910818"/>
              <a:gd name="f21" fmla="*/ f18 1 750833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910818" h="750833">
                <a:moveTo>
                  <a:pt x="f5" y="f2"/>
                </a:moveTo>
                <a:lnTo>
                  <a:pt x="f6" y="f2"/>
                </a:lnTo>
                <a:cubicBezTo>
                  <a:pt x="f7" y="f8"/>
                  <a:pt x="f3" y="f9"/>
                  <a:pt x="f3" y="f10"/>
                </a:cubicBezTo>
                <a:cubicBezTo>
                  <a:pt x="f3" y="f11"/>
                  <a:pt x="f12" y="f4"/>
                  <a:pt x="f13" y="f4"/>
                </a:cubicBezTo>
                <a:cubicBezTo>
                  <a:pt x="f14" y="f4"/>
                  <a:pt x="f2" y="f11"/>
                  <a:pt x="f2" y="f10"/>
                </a:cubicBezTo>
                <a:cubicBezTo>
                  <a:pt x="f2" y="f9"/>
                  <a:pt x="f15" y="f8"/>
                  <a:pt x="f5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9" name="Oval 105"/>
          <p:cNvSpPr/>
          <p:nvPr/>
        </p:nvSpPr>
        <p:spPr>
          <a:xfrm>
            <a:off x="8718127" y="-61712"/>
            <a:ext cx="473869" cy="613013"/>
          </a:xfrm>
          <a:custGeom>
            <a:avLst/>
            <a:gdLst>
              <a:gd name="f0" fmla="val w"/>
              <a:gd name="f1" fmla="val h"/>
              <a:gd name="f2" fmla="val 0"/>
              <a:gd name="f3" fmla="val 473874"/>
              <a:gd name="f4" fmla="val 613011"/>
              <a:gd name="f5" fmla="val 29684"/>
              <a:gd name="f6" fmla="val 611150"/>
              <a:gd name="f7" fmla="val 467789"/>
              <a:gd name="f8" fmla="val 612887"/>
              <a:gd name="f9" fmla="val 461614"/>
              <a:gd name="f10" fmla="val 455409"/>
              <a:gd name="f11" fmla="val 203894"/>
              <a:gd name="f12" fmla="val 409117"/>
              <a:gd name="f13" fmla="val 157602"/>
              <a:gd name="f14" fmla="val 101995"/>
              <a:gd name="f15" fmla="val 9966"/>
              <a:gd name="f16" fmla="val 48716"/>
              <a:gd name="f17" fmla="*/ f0 1 473874"/>
              <a:gd name="f18" fmla="*/ f1 1 613011"/>
              <a:gd name="f19" fmla="+- f4 0 f2"/>
              <a:gd name="f20" fmla="+- f3 0 f2"/>
              <a:gd name="f21" fmla="*/ f20 1 473874"/>
              <a:gd name="f22" fmla="*/ f19 1 613011"/>
              <a:gd name="f23" fmla="*/ f2 1 f21"/>
              <a:gd name="f24" fmla="*/ f3 1 f21"/>
              <a:gd name="f25" fmla="*/ f2 1 f22"/>
              <a:gd name="f26" fmla="*/ f4 1 f22"/>
              <a:gd name="f27" fmla="*/ f23 f17 1"/>
              <a:gd name="f28" fmla="*/ f24 f17 1"/>
              <a:gd name="f29" fmla="*/ f26 f18 1"/>
              <a:gd name="f30" fmla="*/ f2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473874" h="613011">
                <a:moveTo>
                  <a:pt x="f5" y="f2"/>
                </a:moveTo>
                <a:lnTo>
                  <a:pt x="f3" y="f2"/>
                </a:lnTo>
                <a:lnTo>
                  <a:pt x="f3" y="f6"/>
                </a:lnTo>
                <a:cubicBezTo>
                  <a:pt x="f7" y="f8"/>
                  <a:pt x="f9" y="f4"/>
                  <a:pt x="f10" y="f4"/>
                </a:cubicBezTo>
                <a:cubicBezTo>
                  <a:pt x="f11" y="f4"/>
                  <a:pt x="f2" y="f12"/>
                  <a:pt x="f2" y="f13"/>
                </a:cubicBezTo>
                <a:cubicBezTo>
                  <a:pt x="f2" y="f14"/>
                  <a:pt x="f15" y="f16"/>
                  <a:pt x="f5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0" name="Oval 106"/>
          <p:cNvSpPr/>
          <p:nvPr/>
        </p:nvSpPr>
        <p:spPr>
          <a:xfrm>
            <a:off x="7748241" y="282933"/>
            <a:ext cx="1128525" cy="112852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1" name="Oval 107"/>
          <p:cNvSpPr/>
          <p:nvPr/>
        </p:nvSpPr>
        <p:spPr>
          <a:xfrm>
            <a:off x="8914714" y="749606"/>
            <a:ext cx="277282" cy="907990"/>
          </a:xfrm>
          <a:custGeom>
            <a:avLst/>
            <a:gdLst>
              <a:gd name="f0" fmla="val w"/>
              <a:gd name="f1" fmla="val h"/>
              <a:gd name="f2" fmla="val 0"/>
              <a:gd name="f3" fmla="val 277280"/>
              <a:gd name="f4" fmla="val 907992"/>
              <a:gd name="f5" fmla="val 112021"/>
              <a:gd name="f6" fmla="val 824131"/>
              <a:gd name="f7" fmla="val 652146"/>
              <a:gd name="f8" fmla="val 453996"/>
              <a:gd name="f9" fmla="val 255847"/>
              <a:gd name="f10" fmla="val 83861"/>
              <a:gd name="f11" fmla="*/ f0 1 277280"/>
              <a:gd name="f12" fmla="*/ f1 1 907992"/>
              <a:gd name="f13" fmla="+- f4 0 f2"/>
              <a:gd name="f14" fmla="+- f3 0 f2"/>
              <a:gd name="f15" fmla="*/ f14 1 277280"/>
              <a:gd name="f16" fmla="*/ f13 1 907992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277280" h="907992">
                <a:moveTo>
                  <a:pt x="f3" y="f2"/>
                </a:moveTo>
                <a:lnTo>
                  <a:pt x="f3" y="f4"/>
                </a:lnTo>
                <a:cubicBezTo>
                  <a:pt x="f5" y="f6"/>
                  <a:pt x="f2" y="f7"/>
                  <a:pt x="f2" y="f8"/>
                </a:cubicBezTo>
                <a:cubicBezTo>
                  <a:pt x="f2" y="f9"/>
                  <a:pt x="f5" y="f10"/>
                  <a:pt x="f3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2" name="Oval 108"/>
          <p:cNvSpPr/>
          <p:nvPr/>
        </p:nvSpPr>
        <p:spPr>
          <a:xfrm>
            <a:off x="7590873" y="728502"/>
            <a:ext cx="969730" cy="96973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3" name="Oval 109"/>
          <p:cNvSpPr/>
          <p:nvPr/>
        </p:nvSpPr>
        <p:spPr>
          <a:xfrm>
            <a:off x="7470044" y="1326474"/>
            <a:ext cx="608185" cy="6081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4" name="Oval 110"/>
          <p:cNvSpPr/>
          <p:nvPr/>
        </p:nvSpPr>
        <p:spPr>
          <a:xfrm>
            <a:off x="7629936" y="5611425"/>
            <a:ext cx="738341" cy="7383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5" name="Oval 111"/>
          <p:cNvSpPr/>
          <p:nvPr/>
        </p:nvSpPr>
        <p:spPr>
          <a:xfrm>
            <a:off x="6972885" y="5242255"/>
            <a:ext cx="738341" cy="7383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6" name="Oval 112"/>
          <p:cNvSpPr/>
          <p:nvPr/>
        </p:nvSpPr>
        <p:spPr>
          <a:xfrm>
            <a:off x="7494449" y="4928167"/>
            <a:ext cx="738341" cy="73834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7" name="Oval 113"/>
          <p:cNvSpPr/>
          <p:nvPr/>
        </p:nvSpPr>
        <p:spPr>
          <a:xfrm>
            <a:off x="8229033" y="5666509"/>
            <a:ext cx="605634" cy="60563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8" name="Oval 114"/>
          <p:cNvSpPr/>
          <p:nvPr/>
        </p:nvSpPr>
        <p:spPr>
          <a:xfrm>
            <a:off x="8078230" y="4097837"/>
            <a:ext cx="553550" cy="5535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49" name="Oval 115"/>
          <p:cNvSpPr/>
          <p:nvPr/>
        </p:nvSpPr>
        <p:spPr>
          <a:xfrm>
            <a:off x="8411812" y="5057875"/>
            <a:ext cx="553550" cy="55355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50" name="Oval 116"/>
          <p:cNvSpPr/>
          <p:nvPr/>
        </p:nvSpPr>
        <p:spPr>
          <a:xfrm>
            <a:off x="8688592" y="4790331"/>
            <a:ext cx="503404" cy="553550"/>
          </a:xfrm>
          <a:custGeom>
            <a:avLst/>
            <a:gdLst>
              <a:gd name="f0" fmla="val w"/>
              <a:gd name="f1" fmla="val h"/>
              <a:gd name="f2" fmla="val 0"/>
              <a:gd name="f3" fmla="val 503408"/>
              <a:gd name="f4" fmla="val 553550"/>
              <a:gd name="f5" fmla="val 276775"/>
              <a:gd name="f6" fmla="val 370698"/>
              <a:gd name="f7" fmla="val 453694"/>
              <a:gd name="f8" fmla="val 46784"/>
              <a:gd name="f9" fmla="val 118545"/>
              <a:gd name="f10" fmla="val 435005"/>
              <a:gd name="f11" fmla="val 506767"/>
              <a:gd name="f12" fmla="val 123916"/>
              <a:gd name="f13" fmla="val 429634"/>
              <a:gd name="f14" fmla="*/ f0 1 503408"/>
              <a:gd name="f15" fmla="*/ f1 1 553550"/>
              <a:gd name="f16" fmla="+- f4 0 f2"/>
              <a:gd name="f17" fmla="+- f3 0 f2"/>
              <a:gd name="f18" fmla="*/ f17 1 503408"/>
              <a:gd name="f19" fmla="*/ f16 1 55355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503408" h="553550">
                <a:moveTo>
                  <a:pt x="f5" y="f2"/>
                </a:moveTo>
                <a:cubicBezTo>
                  <a:pt x="f6" y="f2"/>
                  <a:pt x="f7" y="f8"/>
                  <a:pt x="f3" y="f9"/>
                </a:cubicBezTo>
                <a:lnTo>
                  <a:pt x="f3" y="f10"/>
                </a:lnTo>
                <a:cubicBezTo>
                  <a:pt x="f7" y="f11"/>
                  <a:pt x="f6" y="f4"/>
                  <a:pt x="f5" y="f4"/>
                </a:cubicBezTo>
                <a:cubicBezTo>
                  <a:pt x="f12" y="f4"/>
                  <a:pt x="f2" y="f13"/>
                  <a:pt x="f2" y="f5"/>
                </a:cubicBezTo>
                <a:cubicBezTo>
                  <a:pt x="f2" y="f12"/>
                  <a:pt x="f12" y="f2"/>
                  <a:pt x="f5" y="f2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51" name="Title Placeholder 1"/>
          <p:cNvSpPr txBox="1">
            <a:spLocks noGrp="1"/>
          </p:cNvSpPr>
          <p:nvPr>
            <p:ph type="title"/>
          </p:nvPr>
        </p:nvSpPr>
        <p:spPr>
          <a:xfrm>
            <a:off x="1009442" y="675723"/>
            <a:ext cx="7125114" cy="9244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" name="Text Placeholder 2"/>
          <p:cNvSpPr txBox="1">
            <a:spLocks noGrp="1"/>
          </p:cNvSpPr>
          <p:nvPr>
            <p:ph type="body" idx="1"/>
          </p:nvPr>
        </p:nvSpPr>
        <p:spPr>
          <a:xfrm>
            <a:off x="1009442" y="1807357"/>
            <a:ext cx="7125114" cy="4051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437348" y="595181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defRPr>
            </a:lvl1pPr>
          </a:lstStyle>
          <a:p>
            <a:pPr lvl="0"/>
            <a:fld id="{67A81431-64CC-4F21-9FEB-F5AE1A6A8912}" type="datetime1">
              <a:rPr lang="en-GB"/>
              <a:pPr lvl="0"/>
              <a:t>25/08/2015</a:t>
            </a:fld>
            <a:endParaRPr lang="en-GB"/>
          </a:p>
        </p:txBody>
      </p:sp>
      <p:sp>
        <p:nvSpPr>
          <p:cNvPr id="5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180947" y="5951811"/>
            <a:ext cx="5256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defRPr>
            </a:lvl1pPr>
          </a:lstStyle>
          <a:p>
            <a:pPr lvl="0"/>
            <a:endParaRPr lang="en-GB"/>
          </a:p>
        </p:txBody>
      </p:sp>
      <p:sp>
        <p:nvSpPr>
          <p:cNvPr id="5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72661" y="5951811"/>
            <a:ext cx="60828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Verdana"/>
              </a:defRPr>
            </a:lvl1pPr>
          </a:lstStyle>
          <a:p>
            <a:pPr lvl="0"/>
            <a:fld id="{0370ADA5-10BD-4C54-81B7-6D4B416781AE}" type="slidenum">
              <a:t>‹#›</a:t>
            </a:fld>
            <a:endParaRPr lang="en-GB"/>
          </a:p>
        </p:txBody>
      </p:sp>
      <p:sp>
        <p:nvSpPr>
          <p:cNvPr id="56" name="Oval 54"/>
          <p:cNvSpPr/>
          <p:nvPr/>
        </p:nvSpPr>
        <p:spPr>
          <a:xfrm>
            <a:off x="1583173" y="5454222"/>
            <a:ext cx="1909230" cy="1468663"/>
          </a:xfrm>
          <a:custGeom>
            <a:avLst/>
            <a:gdLst>
              <a:gd name="f0" fmla="val w"/>
              <a:gd name="f1" fmla="val h"/>
              <a:gd name="f2" fmla="val 0"/>
              <a:gd name="f3" fmla="val 1909234"/>
              <a:gd name="f4" fmla="val 1468668"/>
              <a:gd name="f5" fmla="val 954617"/>
              <a:gd name="f6" fmla="val 1481837"/>
              <a:gd name="f7" fmla="val 427397"/>
              <a:gd name="f8" fmla="val 1144075"/>
              <a:gd name="f9" fmla="val 1854043"/>
              <a:gd name="f10" fmla="val 1320642"/>
              <a:gd name="f11" fmla="val 1758159"/>
              <a:gd name="f12" fmla="val 151075"/>
              <a:gd name="f13" fmla="val 55192"/>
              <a:gd name="f14" fmla="*/ f0 1 1909234"/>
              <a:gd name="f15" fmla="*/ f1 1 1468668"/>
              <a:gd name="f16" fmla="+- f4 0 f2"/>
              <a:gd name="f17" fmla="+- f3 0 f2"/>
              <a:gd name="f18" fmla="*/ f17 1 1909234"/>
              <a:gd name="f19" fmla="*/ f16 1 1468668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909234" h="1468668">
                <a:moveTo>
                  <a:pt x="f5" y="f2"/>
                </a:moveTo>
                <a:cubicBezTo>
                  <a:pt x="f6" y="f2"/>
                  <a:pt x="f3" y="f7"/>
                  <a:pt x="f3" y="f5"/>
                </a:cubicBezTo>
                <a:cubicBezTo>
                  <a:pt x="f3" y="f8"/>
                  <a:pt x="f9" y="f10"/>
                  <a:pt x="f11" y="f4"/>
                </a:cubicBezTo>
                <a:lnTo>
                  <a:pt x="f12" y="f4"/>
                </a:lnTo>
                <a:cubicBezTo>
                  <a:pt x="f13" y="f10"/>
                  <a:pt x="f2" y="f8"/>
                  <a:pt x="f2" y="f5"/>
                </a:cubicBezTo>
                <a:cubicBezTo>
                  <a:pt x="f2" y="f7"/>
                  <a:pt x="f7" y="f2"/>
                  <a:pt x="f5" y="f2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570945" y="3382941"/>
            <a:ext cx="306305" cy="3063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98206" y="3536094"/>
            <a:ext cx="306305" cy="3063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608408" y="3688497"/>
            <a:ext cx="306305" cy="30630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54679" y="2698924"/>
            <a:ext cx="467624" cy="46762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4207" y="3166558"/>
            <a:ext cx="458772" cy="45877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12701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70260" y="3382941"/>
            <a:ext cx="352044" cy="35204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E281">
              <a:alpha val="5000"/>
            </a:srgbClr>
          </a:solidFill>
          <a:ln w="63495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-86602" y="2581479"/>
            <a:ext cx="1360444" cy="1909230"/>
          </a:xfrm>
          <a:custGeom>
            <a:avLst/>
            <a:gdLst>
              <a:gd name="f0" fmla="val w"/>
              <a:gd name="f1" fmla="val h"/>
              <a:gd name="f2" fmla="val 0"/>
              <a:gd name="f3" fmla="val 1360441"/>
              <a:gd name="f4" fmla="val 1909234"/>
              <a:gd name="f5" fmla="val 405824"/>
              <a:gd name="f6" fmla="val 933044"/>
              <a:gd name="f7" fmla="val 427397"/>
              <a:gd name="f8" fmla="val 954617"/>
              <a:gd name="f9" fmla="val 1481837"/>
              <a:gd name="f10" fmla="val 260527"/>
              <a:gd name="f11" fmla="val 122812"/>
              <a:gd name="f12" fmla="val 1876773"/>
              <a:gd name="f13" fmla="val 1817719"/>
              <a:gd name="f14" fmla="val 91515"/>
              <a:gd name="f15" fmla="val 32461"/>
              <a:gd name="f16" fmla="*/ f0 1 1360441"/>
              <a:gd name="f17" fmla="*/ f1 1 1909234"/>
              <a:gd name="f18" fmla="+- f4 0 f2"/>
              <a:gd name="f19" fmla="+- f3 0 f2"/>
              <a:gd name="f20" fmla="*/ f19 1 1360441"/>
              <a:gd name="f21" fmla="*/ f18 1 1909234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1360441" h="1909234">
                <a:moveTo>
                  <a:pt x="f5" y="f2"/>
                </a:moveTo>
                <a:cubicBezTo>
                  <a:pt x="f6" y="f2"/>
                  <a:pt x="f3" y="f7"/>
                  <a:pt x="f3" y="f8"/>
                </a:cubicBezTo>
                <a:cubicBezTo>
                  <a:pt x="f3" y="f9"/>
                  <a:pt x="f6" y="f4"/>
                  <a:pt x="f5" y="f4"/>
                </a:cubicBezTo>
                <a:cubicBezTo>
                  <a:pt x="f10" y="f4"/>
                  <a:pt x="f11" y="f12"/>
                  <a:pt x="f2" y="f13"/>
                </a:cubicBezTo>
                <a:lnTo>
                  <a:pt x="f2" y="f14"/>
                </a:lnTo>
                <a:cubicBezTo>
                  <a:pt x="f11" y="f15"/>
                  <a:pt x="f10" y="f2"/>
                  <a:pt x="f5" y="f2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98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173123" y="2395417"/>
            <a:ext cx="1218255" cy="121825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DC61B">
              <a:alpha val="10000"/>
            </a:srgbClr>
          </a:solidFill>
          <a:ln w="177795">
            <a:solidFill>
              <a:srgbClr val="FEEBAE">
                <a:alpha val="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200" b="0" i="0" u="none" strike="noStrike" kern="1200" cap="none" spc="0" baseline="0">
          <a:solidFill>
            <a:srgbClr val="FFFFFF"/>
          </a:solidFill>
          <a:uFillTx/>
          <a:latin typeface="Verdana"/>
          <a:cs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EDD78"/>
        </a:buClr>
        <a:buSzPct val="100000"/>
        <a:buFont typeface="Wingdings 2"/>
        <a:buChar char=""/>
        <a:tabLst/>
        <a:defRPr lang="en-US" sz="1800" b="0" i="0" u="none" strike="noStrike" kern="1200" cap="none" spc="0" baseline="0">
          <a:solidFill>
            <a:srgbClr val="FFFFFF"/>
          </a:solidFill>
          <a:uFillTx/>
          <a:latin typeface="Verdana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FEDD78"/>
        </a:buClr>
        <a:buSzPct val="100000"/>
        <a:buFont typeface="Wingdings 2"/>
        <a:buChar char=""/>
        <a:tabLst/>
        <a:defRPr lang="en-US" sz="1600" b="0" i="0" u="none" strike="noStrike" kern="1200" cap="none" spc="0" baseline="0">
          <a:solidFill>
            <a:srgbClr val="FFFFFF"/>
          </a:solidFill>
          <a:uFillTx/>
          <a:latin typeface="Verdana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EDD78"/>
        </a:buClr>
        <a:buSzPct val="100000"/>
        <a:buFont typeface="Wingdings 2"/>
        <a:buChar char="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Verdana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EDD78"/>
        </a:buClr>
        <a:buSzPct val="100000"/>
        <a:buFont typeface="Wingdings 2"/>
        <a:buChar char="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Verdana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FEDD78"/>
        </a:buClr>
        <a:buSzPct val="100000"/>
        <a:buFont typeface="Wingdings 2"/>
        <a:buChar char=""/>
        <a:tabLst/>
        <a:defRPr lang="en-US" sz="1200" b="0" i="0" u="none" strike="noStrike" kern="1200" cap="none" spc="0" baseline="0">
          <a:solidFill>
            <a:srgbClr val="FFFFFF"/>
          </a:solidFill>
          <a:uFillTx/>
          <a:latin typeface="Verdan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SUe_m19FY&amp;index=2&amp;list=PL199535C10EE5A7A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294186" y="374775"/>
            <a:ext cx="4570674" cy="924476"/>
          </a:xfrm>
        </p:spPr>
        <p:txBody>
          <a:bodyPr anchorCtr="1"/>
          <a:lstStyle/>
          <a:p>
            <a:pPr lvl="0"/>
            <a:r>
              <a:rPr lang="en-GB" sz="4000" u="sng"/>
              <a:t>Starter Task…</a:t>
            </a:r>
          </a:p>
        </p:txBody>
      </p:sp>
      <p:pic>
        <p:nvPicPr>
          <p:cNvPr id="3" name="Content Placeholder 2" descr="http://www.bodnant-welshfood.co.uk/wp-content/themes/bodnant_responsive/img/logo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3003" y="265816"/>
            <a:ext cx="2118088" cy="712957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Rounded Rectangle 4"/>
          <p:cNvSpPr/>
          <p:nvPr/>
        </p:nvSpPr>
        <p:spPr>
          <a:xfrm>
            <a:off x="325828" y="2193709"/>
            <a:ext cx="3919017" cy="35381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These trainee chefs were asked to adapt this scone recipe so that it would make enough scones to serve 20 people.  Can you help them?</a:t>
            </a:r>
          </a:p>
        </p:txBody>
      </p:sp>
      <p:grpSp>
        <p:nvGrpSpPr>
          <p:cNvPr id="5" name="Group 10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6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7541" y="1248238"/>
            <a:ext cx="3528395" cy="84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88027" y="1859176"/>
            <a:ext cx="3105146" cy="407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5" y="5438787"/>
            <a:ext cx="1388470" cy="104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020269" y="1409154"/>
            <a:ext cx="1365820" cy="578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R-IoYnbDUr-C-E7bcCLn_CsPtTlmY32sa4tDcE15VltSkS-n1Jbw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09498" y="5095183"/>
            <a:ext cx="3371850" cy="1352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6"/>
          <p:cNvSpPr/>
          <p:nvPr/>
        </p:nvSpPr>
        <p:spPr>
          <a:xfrm>
            <a:off x="619935" y="663314"/>
            <a:ext cx="7997122" cy="41256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7F6000"/>
                </a:solidFill>
                <a:uFillTx/>
                <a:latin typeface="Calibri"/>
              </a:rPr>
              <a:t>Bodnant have decided to increase their sample size to 100.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>
              <a:solidFill>
                <a:srgbClr val="7F6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0" i="0" u="none" strike="noStrike" kern="1200" cap="none" spc="0" baseline="0">
                <a:solidFill>
                  <a:srgbClr val="7F6000"/>
                </a:solidFill>
                <a:uFillTx/>
                <a:latin typeface="Calibri"/>
              </a:rPr>
              <a:t>Look at this new data and investigate how you can answer their question now.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5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20219" t="13818" r="22743" b="16926"/>
          <a:stretch>
            <a:fillRect/>
          </a:stretch>
        </p:blipFill>
        <p:spPr>
          <a:xfrm>
            <a:off x="843424" y="201945"/>
            <a:ext cx="7789407" cy="6437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38390" y="1522622"/>
            <a:ext cx="1872800" cy="394206"/>
          </a:xfrm>
          <a:prstGeom prst="rect">
            <a:avLst/>
          </a:prstGeom>
          <a:solidFill>
            <a:srgbClr val="FFFFFF"/>
          </a:solidFill>
          <a:ln w="12701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8" y="4748625"/>
            <a:ext cx="2088233" cy="480581"/>
          </a:xfrm>
          <a:prstGeom prst="rect">
            <a:avLst/>
          </a:prstGeom>
          <a:solidFill>
            <a:srgbClr val="FFFFFF"/>
          </a:solidFill>
          <a:ln w="12701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35" y="4293647"/>
            <a:ext cx="2381737" cy="323267"/>
          </a:xfrm>
          <a:prstGeom prst="rect">
            <a:avLst/>
          </a:prstGeom>
          <a:solidFill>
            <a:srgbClr val="FFFFFF"/>
          </a:solidFill>
          <a:ln w="12701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4955334" y="1722016"/>
            <a:ext cx="2742687" cy="847264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What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can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 you work out from the table?</a:t>
            </a:r>
          </a:p>
        </p:txBody>
      </p:sp>
      <p:sp>
        <p:nvSpPr>
          <p:cNvPr id="9" name="Text Box 12"/>
          <p:cNvSpPr txBox="1"/>
          <p:nvPr/>
        </p:nvSpPr>
        <p:spPr>
          <a:xfrm>
            <a:off x="1448802" y="4869161"/>
            <a:ext cx="2683791" cy="1251539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What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can’t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 you find 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out from the table and why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?</a:t>
            </a:r>
          </a:p>
        </p:txBody>
      </p:sp>
      <p:sp>
        <p:nvSpPr>
          <p:cNvPr id="10" name="Text Box 16"/>
          <p:cNvSpPr txBox="1"/>
          <p:nvPr/>
        </p:nvSpPr>
        <p:spPr>
          <a:xfrm>
            <a:off x="4955334" y="4293647"/>
            <a:ext cx="2859557" cy="786594"/>
          </a:xfrm>
          <a:prstGeom prst="rect">
            <a:avLst/>
          </a:prstGeom>
          <a:solidFill>
            <a:srgbClr val="FFFFFF"/>
          </a:solidFill>
          <a:ln w="6345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Calibri" pitchFamily="34"/>
                <a:cs typeface="Times New Roman" pitchFamily="18"/>
              </a:rPr>
              <a:t>What can you do to solve this problem?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7" y="836712"/>
            <a:ext cx="3320762" cy="2201811"/>
          </a:xfrm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341" y="188640"/>
            <a:ext cx="1491377" cy="1394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https://encrypted-tbn3.gstatic.com/images?q=tbn:ANd9GcSGiSXuRODNs0IziPiF2jhB0qTOWokqymKpFb1T1cTifSJVaz2FTQ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16017" y="1916829"/>
            <a:ext cx="3197099" cy="23641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6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144383" y="3962396"/>
            <a:ext cx="5823283" cy="256673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 people who take between 28 and 29 mins.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22 people who take between 29 and 30 mins.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41 people who take between 30 and 31 mins.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18 people who take between 31 and 32 mins.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9 people who take between 32 and 33 mins.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person who takes between 33 and 34 mins.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person who takes between 34 and 35 mins.</a:t>
            </a:r>
          </a:p>
        </p:txBody>
      </p:sp>
      <p:pic>
        <p:nvPicPr>
          <p:cNvPr id="3" name="Tabl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6" y="271092"/>
            <a:ext cx="4687836" cy="352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Tabl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977" y="283957"/>
            <a:ext cx="1524003" cy="351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bl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733" y="282577"/>
            <a:ext cx="1524003" cy="34751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8"/>
          <p:cNvSpPr/>
          <p:nvPr/>
        </p:nvSpPr>
        <p:spPr>
          <a:xfrm>
            <a:off x="6513097" y="4491788"/>
            <a:ext cx="2117558" cy="15079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12701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3055 ÷ 100 = 30.55 mins</a:t>
            </a:r>
          </a:p>
        </p:txBody>
      </p:sp>
      <p:cxnSp>
        <p:nvCxnSpPr>
          <p:cNvPr id="7" name="Straight Connector 10"/>
          <p:cNvCxnSpPr/>
          <p:nvPr/>
        </p:nvCxnSpPr>
        <p:spPr>
          <a:xfrm>
            <a:off x="385008" y="320844"/>
            <a:ext cx="2261942" cy="3304669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  <a:miter/>
          </a:ln>
        </p:spPr>
      </p:cxnSp>
      <p:cxnSp>
        <p:nvCxnSpPr>
          <p:cNvPr id="8" name="Straight Connector 11"/>
          <p:cNvCxnSpPr/>
          <p:nvPr/>
        </p:nvCxnSpPr>
        <p:spPr>
          <a:xfrm flipV="1">
            <a:off x="385008" y="320844"/>
            <a:ext cx="2261942" cy="3304669"/>
          </a:xfrm>
          <a:prstGeom prst="straightConnector1">
            <a:avLst/>
          </a:prstGeom>
          <a:noFill/>
          <a:ln w="76196">
            <a:solidFill>
              <a:srgbClr val="FF0000"/>
            </a:solidFill>
            <a:prstDash val="solid"/>
            <a:miter/>
          </a:ln>
        </p:spPr>
      </p:cxnSp>
      <p:grpSp>
        <p:nvGrpSpPr>
          <p:cNvPr id="9" name="Group 8"/>
          <p:cNvGrpSpPr/>
          <p:nvPr/>
        </p:nvGrpSpPr>
        <p:grpSpPr>
          <a:xfrm>
            <a:off x="6948260" y="6171313"/>
            <a:ext cx="2015264" cy="614970"/>
            <a:chOff x="6948260" y="6171313"/>
            <a:chExt cx="2015264" cy="614970"/>
          </a:xfrm>
        </p:grpSpPr>
        <p:pic>
          <p:nvPicPr>
            <p:cNvPr id="10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6948260" y="6235485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41804" y="6171313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5967" y="350260"/>
            <a:ext cx="7125114" cy="924476"/>
          </a:xfrm>
        </p:spPr>
        <p:txBody>
          <a:bodyPr/>
          <a:lstStyle/>
          <a:p>
            <a:pPr lvl="0"/>
            <a:r>
              <a:rPr lang="en-GB"/>
              <a:t>How did you do?</a:t>
            </a:r>
          </a:p>
        </p:txBody>
      </p:sp>
      <p:sp>
        <p:nvSpPr>
          <p:cNvPr id="3" name="Rounded Rectangle 3"/>
          <p:cNvSpPr/>
          <p:nvPr/>
        </p:nvSpPr>
        <p:spPr>
          <a:xfrm>
            <a:off x="683568" y="1556793"/>
            <a:ext cx="7344817" cy="273630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Explore and interpret data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Develop our problem solving skills.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4" name="Picture 2" descr="http://t3.gstatic.com/images?q=tbn:ANd9GcT7VqM8QXLOlgyAiD7Ju8NMo9enwZPXaR9pInb9SCyphi31bn_E5pouZk8:cdn.ttgtmedia.com/rms/microscopeuk/big%2520data%2520concept%25202_290X2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16215" y="4725143"/>
            <a:ext cx="1910977" cy="1512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6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39" y="836712"/>
            <a:ext cx="4824538" cy="4764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4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3750045" y="1406310"/>
            <a:ext cx="648071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175g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3712884" y="1896858"/>
            <a:ext cx="818104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1/8 tsp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3761896" y="2268909"/>
            <a:ext cx="720080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½ tsp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3771003" y="2592141"/>
            <a:ext cx="648071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42.5g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3685781" y="2946023"/>
            <a:ext cx="807817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1.5tbsp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3691588" y="3284579"/>
            <a:ext cx="794476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87.5ml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3701354" y="3621133"/>
            <a:ext cx="774935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0.5tsp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6192179" y="1395703"/>
            <a:ext cx="648071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875g</a:t>
            </a:r>
          </a:p>
        </p:txBody>
      </p:sp>
      <p:sp>
        <p:nvSpPr>
          <p:cNvPr id="10" name="TextBox 21"/>
          <p:cNvSpPr txBox="1"/>
          <p:nvPr/>
        </p:nvSpPr>
        <p:spPr>
          <a:xfrm>
            <a:off x="6111694" y="1844820"/>
            <a:ext cx="792089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5/8 tsp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6144685" y="2239639"/>
            <a:ext cx="809042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5/2 tsp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6118863" y="2592141"/>
            <a:ext cx="809042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212.5g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6056583" y="2946023"/>
            <a:ext cx="1120615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15/2tbsp</a:t>
            </a:r>
          </a:p>
        </p:txBody>
      </p:sp>
      <p:sp>
        <p:nvSpPr>
          <p:cNvPr id="14" name="TextBox 25"/>
          <p:cNvSpPr txBox="1"/>
          <p:nvPr/>
        </p:nvSpPr>
        <p:spPr>
          <a:xfrm>
            <a:off x="6133658" y="3304605"/>
            <a:ext cx="864098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437.5ml</a:t>
            </a:r>
          </a:p>
        </p:txBody>
      </p:sp>
      <p:sp>
        <p:nvSpPr>
          <p:cNvPr id="15" name="TextBox 26"/>
          <p:cNvSpPr txBox="1"/>
          <p:nvPr/>
        </p:nvSpPr>
        <p:spPr>
          <a:xfrm>
            <a:off x="6191530" y="3655606"/>
            <a:ext cx="774935" cy="338556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5/2 tsp</a:t>
            </a:r>
          </a:p>
        </p:txBody>
      </p:sp>
      <p:grpSp>
        <p:nvGrpSpPr>
          <p:cNvPr id="16" name="Group 21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17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6794" y="1266251"/>
            <a:ext cx="3105146" cy="407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3596" y="488216"/>
            <a:ext cx="1365820" cy="57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41854" y="488216"/>
            <a:ext cx="1365820" cy="57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7"/>
          <p:cNvSpPr txBox="1"/>
          <p:nvPr/>
        </p:nvSpPr>
        <p:spPr>
          <a:xfrm>
            <a:off x="4765331" y="551940"/>
            <a:ext cx="360045" cy="369335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4</a:t>
            </a: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33980" y="514276"/>
            <a:ext cx="1365820" cy="57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19"/>
          <p:cNvSpPr txBox="1"/>
          <p:nvPr/>
        </p:nvSpPr>
        <p:spPr>
          <a:xfrm>
            <a:off x="7060228" y="592915"/>
            <a:ext cx="479136" cy="369335"/>
          </a:xfrm>
          <a:prstGeom prst="rect">
            <a:avLst/>
          </a:pr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5967" y="350260"/>
            <a:ext cx="7125114" cy="924476"/>
          </a:xfrm>
        </p:spPr>
        <p:txBody>
          <a:bodyPr/>
          <a:lstStyle/>
          <a:p>
            <a:pPr lvl="0"/>
            <a:r>
              <a:rPr lang="en-GB"/>
              <a:t>Today we will …</a:t>
            </a:r>
          </a:p>
        </p:txBody>
      </p:sp>
      <p:sp>
        <p:nvSpPr>
          <p:cNvPr id="3" name="Rounded Rectangle 3"/>
          <p:cNvSpPr/>
          <p:nvPr/>
        </p:nvSpPr>
        <p:spPr>
          <a:xfrm>
            <a:off x="683568" y="1556793"/>
            <a:ext cx="7344817" cy="273630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BE86"/>
              </a:gs>
              <a:gs pos="100000">
                <a:srgbClr val="FFD0AA"/>
              </a:gs>
            </a:gsLst>
            <a:lin ang="16200000"/>
          </a:gradFill>
          <a:ln w="9528">
            <a:solidFill>
              <a:srgbClr val="F69240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0" compatLnSpc="1"/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Explore and interpret data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Develop our problem solving skills.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pic>
        <p:nvPicPr>
          <p:cNvPr id="4" name="Picture 2" descr="http://t3.gstatic.com/images?q=tbn:ANd9GcT7VqM8QXLOlgyAiD7Ju8NMo9enwZPXaR9pInb9SCyphi31bn_E5pouZk8:cdn.ttgtmedia.com/rms/microscopeuk/big%2520data%2520concept%25202_290X2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16215" y="4725143"/>
            <a:ext cx="1910977" cy="15121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6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>
                <a:hlinkClick r:id="rId3"/>
              </a:rPr>
              <a:t>https://www.youtube.com/watch?v=VrSUe_m19FY&amp;index=2&amp;list=PL199535C10EE5A7A3</a:t>
            </a:r>
            <a:endParaRPr lang="en-GB"/>
          </a:p>
          <a:p>
            <a:pPr lvl="0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5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464944" y="334295"/>
            <a:ext cx="2952332" cy="1407334"/>
          </a:xfrm>
          <a:prstGeom prst="rect">
            <a:avLst/>
          </a:prstGeom>
          <a:solidFill>
            <a:srgbClr val="C0504D"/>
          </a:solidFill>
          <a:ln w="25402">
            <a:solidFill>
              <a:srgbClr val="8C3836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Upcoming Event: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‘30 Minute Feast’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ounded Rectangle 6"/>
          <p:cNvSpPr/>
          <p:nvPr/>
        </p:nvSpPr>
        <p:spPr>
          <a:xfrm>
            <a:off x="464944" y="2204865"/>
            <a:ext cx="7780154" cy="347162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7F6000"/>
                </a:solidFill>
                <a:uFillTx/>
                <a:latin typeface="Arial" pitchFamily="34"/>
                <a:cs typeface="Arial" pitchFamily="34"/>
              </a:rPr>
              <a:t>Bodnant want to check if this feast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7F6000"/>
                </a:solidFill>
                <a:uFillTx/>
                <a:latin typeface="Arial" pitchFamily="34"/>
                <a:cs typeface="Arial" pitchFamily="34"/>
              </a:rPr>
              <a:t>really can be made in thirty minutes.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7F6000"/>
                </a:solidFill>
                <a:uFillTx/>
                <a:latin typeface="Arial" pitchFamily="34"/>
                <a:cs typeface="Arial" pitchFamily="34"/>
              </a:rPr>
              <a:t>How could they test this?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7F6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7F6000"/>
                </a:solidFill>
                <a:uFillTx/>
                <a:latin typeface="Arial" pitchFamily="34"/>
                <a:cs typeface="Arial" pitchFamily="34"/>
              </a:rPr>
              <a:t>They decide to record how long </a:t>
            </a:r>
            <a:r>
              <a:rPr lang="en-GB" sz="2800" b="0" i="0" u="none" strike="noStrike" kern="0" cap="none" spc="0" baseline="0">
                <a:solidFill>
                  <a:srgbClr val="7F6000"/>
                </a:solidFill>
                <a:uFillTx/>
                <a:latin typeface="Arial" pitchFamily="34"/>
                <a:cs typeface="Arial" pitchFamily="34"/>
              </a:rPr>
              <a:t>20</a:t>
            </a:r>
            <a:r>
              <a:rPr lang="en-GB" sz="2800" b="0" i="0" u="none" strike="noStrike" kern="1200" cap="none" spc="0" baseline="0">
                <a:solidFill>
                  <a:srgbClr val="7F6000"/>
                </a:solidFill>
                <a:uFillTx/>
                <a:latin typeface="Arial" pitchFamily="34"/>
                <a:cs typeface="Arial" pitchFamily="34"/>
              </a:rPr>
              <a:t> people took to make this meal.</a:t>
            </a:r>
          </a:p>
        </p:txBody>
      </p:sp>
      <p:pic>
        <p:nvPicPr>
          <p:cNvPr id="4" name="Picture 2" descr="http://www.bodnant-welshfood.co.uk/wp-content/themes/bodnant_responsive/img/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50017" y="437485"/>
            <a:ext cx="2660035" cy="895371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s://encrypted-tbn2.gstatic.com/images?q=tbn:ANd9GcQShUZ7MBZu0BU6_O7hlwW5_fzUypTcE9R90-cfCjZ37fcv_n70S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77556" y="1741639"/>
            <a:ext cx="1544083" cy="926451"/>
          </a:xfrm>
          <a:prstGeom prst="rect">
            <a:avLst/>
          </a:prstGeom>
          <a:noFill/>
          <a:ln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7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67739" y="1016547"/>
            <a:ext cx="1051605" cy="63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arning.plymouth.k12.in.us/uploads/7/3/6/0/7360048/6859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20941" y="464944"/>
            <a:ext cx="2304708" cy="1779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6"/>
          <p:cNvSpPr/>
          <p:nvPr/>
        </p:nvSpPr>
        <p:spPr>
          <a:xfrm>
            <a:off x="4372788" y="2734805"/>
            <a:ext cx="4277535" cy="26437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843C0C"/>
                </a:solidFill>
                <a:uFillTx/>
                <a:latin typeface="Calibri"/>
              </a:rPr>
              <a:t>Bodnant have appointed YOU as their statistical adviser!  What will you do with this data?  </a:t>
            </a:r>
          </a:p>
        </p:txBody>
      </p:sp>
      <p:pic>
        <p:nvPicPr>
          <p:cNvPr id="4" name="Tabl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69" y="1354564"/>
            <a:ext cx="3426476" cy="3310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6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01771" y="5085179"/>
            <a:ext cx="104774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arning.plymouth.k12.in.us/uploads/7/3/6/0/7360048/6859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4378" y="433955"/>
            <a:ext cx="2047698" cy="158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74" y="1573389"/>
            <a:ext cx="1625602" cy="2349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4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5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Tabl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07" y="692694"/>
            <a:ext cx="3426476" cy="331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38223" y="2233787"/>
            <a:ext cx="104774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arning.plymouth.k12.in.us/uploads/7/3/6/0/7360048/6859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4378" y="433955"/>
            <a:ext cx="2047698" cy="158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Tabl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5" y="1573389"/>
            <a:ext cx="1625602" cy="2349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4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5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Tabl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735" y="692694"/>
            <a:ext cx="3426476" cy="33104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5"/>
          <p:cNvSpPr/>
          <p:nvPr/>
        </p:nvSpPr>
        <p:spPr>
          <a:xfrm>
            <a:off x="4644009" y="2132856"/>
            <a:ext cx="720080" cy="3600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87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438223" y="2233787"/>
            <a:ext cx="104774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learning.plymouth.k12.in.us/uploads/7/3/6/0/7360048/685966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14378" y="433955"/>
            <a:ext cx="2047698" cy="1580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6"/>
          <p:cNvSpPr/>
          <p:nvPr/>
        </p:nvSpPr>
        <p:spPr>
          <a:xfrm>
            <a:off x="5579394" y="4633996"/>
            <a:ext cx="3332128" cy="1828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DD9C"/>
              </a:gs>
              <a:gs pos="100000">
                <a:srgbClr val="FFD78E"/>
              </a:gs>
            </a:gsLst>
            <a:lin ang="5400000"/>
          </a:gradFill>
          <a:ln w="6345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843C0C"/>
                </a:solidFill>
                <a:uFillTx/>
                <a:latin typeface="Calibri"/>
              </a:rPr>
              <a:t> Mean =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843C0C"/>
                </a:solidFill>
                <a:uFillTx/>
                <a:latin typeface="Calibri"/>
              </a:rPr>
              <a:t>       = 604 / 20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843C0C"/>
                </a:solidFill>
                <a:uFillTx/>
                <a:latin typeface="Calibri"/>
              </a:rPr>
              <a:t>         = </a:t>
            </a:r>
            <a:r>
              <a:rPr lang="en-GB" sz="2800" b="0" i="0" u="sng" strike="noStrike" kern="1200" cap="none" spc="0" baseline="0">
                <a:solidFill>
                  <a:srgbClr val="843C0C"/>
                </a:solidFill>
                <a:uFillTx/>
                <a:latin typeface="Calibri"/>
              </a:rPr>
              <a:t>30.2 mins  </a:t>
            </a:r>
          </a:p>
        </p:txBody>
      </p:sp>
      <p:pic>
        <p:nvPicPr>
          <p:cNvPr id="4" name="Tabl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674" y="1573389"/>
            <a:ext cx="1625602" cy="234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Tabl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785" y="4075937"/>
            <a:ext cx="1625602" cy="469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7"/>
          <p:cNvGrpSpPr/>
          <p:nvPr/>
        </p:nvGrpSpPr>
        <p:grpSpPr>
          <a:xfrm>
            <a:off x="325828" y="5928009"/>
            <a:ext cx="2015264" cy="614970"/>
            <a:chOff x="325828" y="5928009"/>
            <a:chExt cx="2015264" cy="614970"/>
          </a:xfrm>
        </p:grpSpPr>
        <p:pic>
          <p:nvPicPr>
            <p:cNvPr id="7" name="Picture 2" descr="https://encrypted-tbn0.gstatic.com/images?q=tbn:ANd9GcSymeobuEgpKtvRR4KTogPBoh6IE7gSSQt32CcPPDhRUM44mVRD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25828" y="5992182"/>
              <a:ext cx="1254767" cy="4866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9372" y="5928009"/>
              <a:ext cx="521720" cy="6149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Tabl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47" y="621920"/>
            <a:ext cx="3426476" cy="3310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507159" y="2568119"/>
            <a:ext cx="720080" cy="3600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270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11695" y="2996955"/>
            <a:ext cx="720080" cy="3600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155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7252" y="3429000"/>
            <a:ext cx="720080" cy="3600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64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5439" y="4117945"/>
            <a:ext cx="720080" cy="3600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604</a:t>
            </a:r>
          </a:p>
        </p:txBody>
      </p:sp>
      <p:sp>
        <p:nvSpPr>
          <p:cNvPr id="14" name="Rectangle 5"/>
          <p:cNvSpPr/>
          <p:nvPr/>
        </p:nvSpPr>
        <p:spPr>
          <a:xfrm>
            <a:off x="4507159" y="2097112"/>
            <a:ext cx="720080" cy="360035"/>
          </a:xfrm>
          <a:prstGeom prst="rect">
            <a:avLst/>
          </a:prstGeo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87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414330" y="2148273"/>
            <a:ext cx="1047746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theme/theme1.xml><?xml version="1.0" encoding="utf-8"?>
<a:theme xmlns:a="http://schemas.openxmlformats.org/drawingml/2006/main" name="Sum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TC101972873%5b%5bfn=Summer%5d%5d</Template>
  <TotalTime>634</TotalTime>
  <Words>514</Words>
  <Application>Microsoft Office PowerPoint</Application>
  <PresentationFormat>On-screen Show (4:3)</PresentationFormat>
  <Paragraphs>83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Starter Task…</vt:lpstr>
      <vt:lpstr>PowerPoint Presentation</vt:lpstr>
      <vt:lpstr>Today we will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you do?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 of Cake</dc:title>
  <dc:creator>Davies A</dc:creator>
  <cp:lastModifiedBy>Alexander J</cp:lastModifiedBy>
  <cp:revision>30</cp:revision>
  <dcterms:created xsi:type="dcterms:W3CDTF">2012-09-04T09:10:16Z</dcterms:created>
  <dcterms:modified xsi:type="dcterms:W3CDTF">2015-08-25T10:38:38Z</dcterms:modified>
</cp:coreProperties>
</file>