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7199" autoAdjust="0"/>
  </p:normalViewPr>
  <p:slideViewPr>
    <p:cSldViewPr snapToGrid="0">
      <p:cViewPr varScale="1">
        <p:scale>
          <a:sx n="57" d="100"/>
          <a:sy n="57" d="100"/>
        </p:scale>
        <p:origin x="126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A8B9B-5394-4F1F-A62A-732CC1D9380C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7B017-B96F-4E3F-AC6C-D6F4E9AE3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27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discussion to define a research rationale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7B017-B96F-4E3F-AC6C-D6F4E9AE378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952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discussion around</a:t>
            </a:r>
            <a:r>
              <a:rPr lang="en-GB" baseline="0" dirty="0" smtClean="0"/>
              <a:t> the difficulty of gaining accurate information on Columbia and the reasons behind this.</a:t>
            </a:r>
          </a:p>
          <a:p>
            <a:r>
              <a:rPr lang="en-GB" baseline="0" dirty="0" smtClean="0"/>
              <a:t>Class discussion about the internet restrictions in educational institutions and impacts of this.</a:t>
            </a:r>
          </a:p>
          <a:p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7B017-B96F-4E3F-AC6C-D6F4E9AE378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110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discussion to</a:t>
            </a:r>
            <a:r>
              <a:rPr lang="en-GB" baseline="0" dirty="0" smtClean="0"/>
              <a:t> write a check list of what would be included in a good rationale, then compare this to the distinction example given on link below:</a:t>
            </a:r>
          </a:p>
          <a:p>
            <a:r>
              <a:rPr lang="en-GB" dirty="0" smtClean="0"/>
              <a:t>file:///N:/Exemplar%20material%20with%20Comments%20-%20All%20Learning%20Outcomes%20(1).pdf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7B017-B96F-4E3F-AC6C-D6F4E9AE378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223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7B017-B96F-4E3F-AC6C-D6F4E9AE378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469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Think,</a:t>
            </a:r>
            <a:r>
              <a:rPr lang="en-GB" baseline="0" dirty="0" smtClean="0"/>
              <a:t> Pair, Share task connecting the IP criteria to the rationale:  LO2 (could also include LO1, LO3, LO4</a:t>
            </a:r>
            <a:r>
              <a:rPr lang="en-GB" baseline="0" smtClean="0"/>
              <a:t>, LO5)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7B017-B96F-4E3F-AC6C-D6F4E9AE378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782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discussion</a:t>
            </a:r>
            <a:r>
              <a:rPr lang="en-GB" baseline="0" dirty="0" smtClean="0"/>
              <a:t> to look at how a rationale can help with each of these issues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7B017-B96F-4E3F-AC6C-D6F4E9AE378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83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79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72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4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67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470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30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096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462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61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080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7BD81-6C01-4FBA-8F4A-2C9B1900C58E}" type="datetimeFigureOut">
              <a:rPr lang="en-GB" smtClean="0"/>
              <a:t>21/03/2016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BA899-4195-48E2-AA7A-76B2D48578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9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Literacy 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</a:t>
            </a:r>
            <a:r>
              <a:rPr lang="en-GB" dirty="0" smtClean="0"/>
              <a:t>reation of a rationale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8557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understand the requirements of a rationale</a:t>
            </a:r>
          </a:p>
          <a:p>
            <a:r>
              <a:rPr lang="en-GB" dirty="0" smtClean="0"/>
              <a:t>To identify what would be included in a good rationale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548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rationale?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“A </a:t>
            </a:r>
            <a:r>
              <a:rPr lang="en-GB" dirty="0"/>
              <a:t>set of reasons or a logical basis for a course of action or </a:t>
            </a:r>
            <a:r>
              <a:rPr lang="en-GB" dirty="0" smtClean="0"/>
              <a:t>belief.”</a:t>
            </a:r>
          </a:p>
          <a:p>
            <a:pPr lvl="5" algn="r"/>
            <a:r>
              <a:rPr lang="en-GB" dirty="0" smtClean="0"/>
              <a:t>Source Google</a:t>
            </a:r>
          </a:p>
          <a:p>
            <a:endParaRPr lang="en-GB" dirty="0" smtClean="0"/>
          </a:p>
          <a:p>
            <a:r>
              <a:rPr lang="en-GB" dirty="0" smtClean="0"/>
              <a:t>So a research rationale will be what?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3525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do you need a rationale?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help develop an understanding of </a:t>
            </a:r>
            <a:r>
              <a:rPr lang="en-GB" b="1" u="sng" dirty="0" smtClean="0"/>
              <a:t>what</a:t>
            </a:r>
            <a:r>
              <a:rPr lang="en-GB" dirty="0" smtClean="0"/>
              <a:t> needs to be done and </a:t>
            </a:r>
            <a:r>
              <a:rPr lang="en-GB" b="1" u="sng" dirty="0" smtClean="0"/>
              <a:t>how</a:t>
            </a:r>
            <a:r>
              <a:rPr lang="en-GB" dirty="0" smtClean="0"/>
              <a:t> it will be done.</a:t>
            </a:r>
          </a:p>
          <a:p>
            <a:r>
              <a:rPr lang="en-GB" dirty="0" smtClean="0"/>
              <a:t>To help identify any issues with areas of research- </a:t>
            </a:r>
            <a:r>
              <a:rPr lang="en-GB" dirty="0" err="1" smtClean="0"/>
              <a:t>i.e</a:t>
            </a:r>
            <a:r>
              <a:rPr lang="en-GB" dirty="0" smtClean="0"/>
              <a:t> lack of information, access to information issues.</a:t>
            </a:r>
          </a:p>
          <a:p>
            <a:r>
              <a:rPr lang="en-GB" dirty="0" smtClean="0"/>
              <a:t>To be able to set SMART aims and objectives.</a:t>
            </a:r>
          </a:p>
          <a:p>
            <a:r>
              <a:rPr lang="en-GB" dirty="0" smtClean="0"/>
              <a:t>To consider what resources are required and the availability of these resources.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804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“I`m going to research drug use in Columbia”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Possible issues?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0016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would good look like?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77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 of a </a:t>
            </a:r>
            <a:r>
              <a:rPr lang="en-GB" b="1" u="sng" dirty="0" smtClean="0"/>
              <a:t>typical</a:t>
            </a:r>
            <a:r>
              <a:rPr lang="en-GB" dirty="0" smtClean="0"/>
              <a:t> rationale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will you do?</a:t>
            </a:r>
          </a:p>
          <a:p>
            <a:r>
              <a:rPr lang="en-GB" dirty="0" smtClean="0"/>
              <a:t>How will you do it?</a:t>
            </a:r>
          </a:p>
          <a:p>
            <a:r>
              <a:rPr lang="en-GB" dirty="0" smtClean="0"/>
              <a:t>What resources will you need?</a:t>
            </a:r>
          </a:p>
          <a:p>
            <a:r>
              <a:rPr lang="en-GB" dirty="0" smtClean="0"/>
              <a:t>Why have you chosen to do it this way?</a:t>
            </a:r>
          </a:p>
          <a:p>
            <a:r>
              <a:rPr lang="en-GB" dirty="0" smtClean="0"/>
              <a:t>What will the data look like?</a:t>
            </a:r>
          </a:p>
          <a:p>
            <a:r>
              <a:rPr lang="en-GB" dirty="0" smtClean="0"/>
              <a:t>How will this help you?</a:t>
            </a:r>
          </a:p>
          <a:p>
            <a:r>
              <a:rPr lang="en-GB" dirty="0" smtClean="0"/>
              <a:t>Note any ethical limitations you feel necessary.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8826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Linking to the criteria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Take a look at the IP assessment criteria, where do you think a rationale will contribute?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2245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Progress check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the risks of NOT completing a rationale before you undertake a piece of research?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838200" y="3064933"/>
            <a:ext cx="2785533" cy="1608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38200" y="3081867"/>
            <a:ext cx="27516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Research may lack planning and foresight to identify problems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61933" y="4611764"/>
            <a:ext cx="2785533" cy="1608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 smtClean="0"/>
              <a:t>Ethical issues wont be addressed and so you will do something illegal</a:t>
            </a:r>
            <a:endParaRPr lang="en-GB" sz="2200" dirty="0"/>
          </a:p>
        </p:txBody>
      </p:sp>
      <p:sp>
        <p:nvSpPr>
          <p:cNvPr id="7" name="Rectangle 6"/>
          <p:cNvSpPr/>
          <p:nvPr/>
        </p:nvSpPr>
        <p:spPr>
          <a:xfrm>
            <a:off x="7907866" y="3003097"/>
            <a:ext cx="2785533" cy="16086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 smtClean="0"/>
              <a:t>If I don’t do a rationale my aims and objectives will lack structure and detail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678069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398</Words>
  <Application>Microsoft Office PowerPoint</Application>
  <PresentationFormat>Widescreen</PresentationFormat>
  <Paragraphs>49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Literacy 1</vt:lpstr>
      <vt:lpstr>Learning outcomes</vt:lpstr>
      <vt:lpstr>What is a rationale?</vt:lpstr>
      <vt:lpstr>Why do you need a rationale?</vt:lpstr>
      <vt:lpstr>“I`m going to research drug use in Columbia”</vt:lpstr>
      <vt:lpstr>What would good look like?</vt:lpstr>
      <vt:lpstr>Structure of a typical rationale</vt:lpstr>
      <vt:lpstr>Linking to the criteria</vt:lpstr>
      <vt:lpstr>Progress check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Literacy 1</dc:title>
  <dc:creator>Parkes T</dc:creator>
  <cp:lastModifiedBy>Parkes T</cp:lastModifiedBy>
  <cp:revision>8</cp:revision>
  <dcterms:created xsi:type="dcterms:W3CDTF">2016-03-21T18:24:59Z</dcterms:created>
  <dcterms:modified xsi:type="dcterms:W3CDTF">2016-03-21T19:17:30Z</dcterms:modified>
</cp:coreProperties>
</file>