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1" r:id="rId5"/>
    <p:sldId id="259" r:id="rId6"/>
    <p:sldId id="263"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8223" autoAdjust="0"/>
  </p:normalViewPr>
  <p:slideViewPr>
    <p:cSldViewPr snapToGrid="0">
      <p:cViewPr varScale="1">
        <p:scale>
          <a:sx n="66" d="100"/>
          <a:sy n="66" d="100"/>
        </p:scale>
        <p:origin x="1086"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56DF6-212A-4715-BAB3-47DC25393D7B}" type="datetimeFigureOut">
              <a:rPr lang="en-GB" smtClean="0"/>
              <a:t>22/03/2016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18158A-2A4C-4735-9231-60DB1A30B0FA}" type="slidenum">
              <a:rPr lang="en-GB" smtClean="0"/>
              <a:t>‹#›</a:t>
            </a:fld>
            <a:endParaRPr lang="en-GB"/>
          </a:p>
        </p:txBody>
      </p:sp>
    </p:spTree>
    <p:extLst>
      <p:ext uri="{BB962C8B-B14F-4D97-AF65-F5344CB8AC3E}">
        <p14:creationId xmlns:p14="http://schemas.microsoft.com/office/powerpoint/2010/main" val="2763823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a:t>
            </a:r>
            <a:r>
              <a:rPr lang="en-GB" baseline="0" dirty="0" smtClean="0"/>
              <a:t> help class discussion of purpose and audience use </a:t>
            </a:r>
            <a:r>
              <a:rPr lang="en-GB" dirty="0" smtClean="0"/>
              <a:t>generic clip looking at PAF (Purpose, audience</a:t>
            </a:r>
            <a:r>
              <a:rPr lang="en-GB" baseline="0" dirty="0" smtClean="0"/>
              <a:t> and form) </a:t>
            </a:r>
            <a:r>
              <a:rPr lang="en-GB" dirty="0" smtClean="0"/>
              <a:t>https://www.youtube.com/watch?v=93eA7cttZCM</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A18158A-2A4C-4735-9231-60DB1A30B0FA}" type="slidenum">
              <a:rPr lang="en-GB" smtClean="0"/>
              <a:t>3</a:t>
            </a:fld>
            <a:endParaRPr lang="en-GB"/>
          </a:p>
        </p:txBody>
      </p:sp>
    </p:spTree>
    <p:extLst>
      <p:ext uri="{BB962C8B-B14F-4D97-AF65-F5344CB8AC3E}">
        <p14:creationId xmlns:p14="http://schemas.microsoft.com/office/powerpoint/2010/main" val="3257332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Watch</a:t>
            </a:r>
            <a:r>
              <a:rPr lang="en-GB" baseline="0" dirty="0" smtClean="0"/>
              <a:t> advert 1 and 2-   class discussion of the language used in them and if they are informative or persuasive.  Discussion how this impacts on the language used.</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a:t>
            </a:r>
            <a:r>
              <a:rPr lang="en-GB" baseline="0" dirty="0" smtClean="0"/>
              <a:t>https://www.youtube.com/watch?v=p7qglkjxaL8  - reebok fitness advert- Informative advert.</a:t>
            </a:r>
            <a:endParaRPr lang="en-GB" dirty="0" smtClean="0"/>
          </a:p>
          <a:p>
            <a:endParaRPr lang="en-GB" baseline="0" dirty="0" smtClean="0"/>
          </a:p>
          <a:p>
            <a:r>
              <a:rPr lang="en-GB" baseline="0" dirty="0" smtClean="0"/>
              <a:t>2-https://www.youtube.com/watch?v=yB8tgVqmKzw – </a:t>
            </a:r>
            <a:r>
              <a:rPr lang="en-GB" baseline="0" dirty="0" err="1" smtClean="0"/>
              <a:t>audi</a:t>
            </a:r>
            <a:r>
              <a:rPr lang="en-GB" baseline="0" dirty="0" smtClean="0"/>
              <a:t> R8 advert</a:t>
            </a:r>
          </a:p>
          <a:p>
            <a:endParaRPr lang="en-GB" baseline="0" dirty="0" smtClean="0"/>
          </a:p>
          <a:p>
            <a:r>
              <a:rPr lang="en-GB" baseline="0" dirty="0" smtClean="0"/>
              <a:t>Comparison of language used and presentation, what makes them different? What is similar?</a:t>
            </a:r>
          </a:p>
          <a:p>
            <a:endParaRPr lang="en-GB" dirty="0" smtClean="0"/>
          </a:p>
          <a:p>
            <a:r>
              <a:rPr lang="en-GB" dirty="0" smtClean="0"/>
              <a:t>Watch advert 3- https://www.youtube.com/watch?v=c_z-4S8iicc</a:t>
            </a:r>
          </a:p>
          <a:p>
            <a:r>
              <a:rPr lang="en-GB" dirty="0" smtClean="0"/>
              <a:t>  Is this a combination of both informative and persuasive? In what ways?</a:t>
            </a:r>
          </a:p>
          <a:p>
            <a:endParaRPr lang="en-GB" dirty="0"/>
          </a:p>
        </p:txBody>
      </p:sp>
      <p:sp>
        <p:nvSpPr>
          <p:cNvPr id="4" name="Slide Number Placeholder 3"/>
          <p:cNvSpPr>
            <a:spLocks noGrp="1"/>
          </p:cNvSpPr>
          <p:nvPr>
            <p:ph type="sldNum" sz="quarter" idx="10"/>
          </p:nvPr>
        </p:nvSpPr>
        <p:spPr/>
        <p:txBody>
          <a:bodyPr/>
          <a:lstStyle/>
          <a:p>
            <a:fld id="{7A18158A-2A4C-4735-9231-60DB1A30B0FA}" type="slidenum">
              <a:rPr lang="en-GB" smtClean="0"/>
              <a:t>4</a:t>
            </a:fld>
            <a:endParaRPr lang="en-GB"/>
          </a:p>
        </p:txBody>
      </p:sp>
    </p:spTree>
    <p:extLst>
      <p:ext uri="{BB962C8B-B14F-4D97-AF65-F5344CB8AC3E}">
        <p14:creationId xmlns:p14="http://schemas.microsoft.com/office/powerpoint/2010/main" val="2180636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do you think?</a:t>
            </a:r>
            <a:r>
              <a:rPr lang="en-GB" baseline="0" dirty="0" smtClean="0"/>
              <a:t> Class discussion of news article on allowing text talk in exams- use this as a prompt for  what is formal language and when should it be used?</a:t>
            </a:r>
          </a:p>
          <a:p>
            <a:r>
              <a:rPr lang="en-GB" dirty="0" smtClean="0"/>
              <a:t>http://www.dailymail.co.uk/news/article-413866/Exam-chiefs-ridiculed-allowing-text-speak-English-answers.html</a:t>
            </a:r>
          </a:p>
          <a:p>
            <a:endParaRPr lang="en-GB" dirty="0" smtClean="0"/>
          </a:p>
          <a:p>
            <a:r>
              <a:rPr lang="en-GB" dirty="0" smtClean="0"/>
              <a:t>Class discussions looking at the report on slide, identify the text talk and other errors.</a:t>
            </a:r>
            <a:endParaRPr lang="en-GB" dirty="0"/>
          </a:p>
        </p:txBody>
      </p:sp>
      <p:sp>
        <p:nvSpPr>
          <p:cNvPr id="4" name="Slide Number Placeholder 3"/>
          <p:cNvSpPr>
            <a:spLocks noGrp="1"/>
          </p:cNvSpPr>
          <p:nvPr>
            <p:ph type="sldNum" sz="quarter" idx="10"/>
          </p:nvPr>
        </p:nvSpPr>
        <p:spPr/>
        <p:txBody>
          <a:bodyPr/>
          <a:lstStyle/>
          <a:p>
            <a:fld id="{7A18158A-2A4C-4735-9231-60DB1A30B0FA}" type="slidenum">
              <a:rPr lang="en-GB" smtClean="0"/>
              <a:t>5</a:t>
            </a:fld>
            <a:endParaRPr lang="en-GB"/>
          </a:p>
        </p:txBody>
      </p:sp>
    </p:spTree>
    <p:extLst>
      <p:ext uri="{BB962C8B-B14F-4D97-AF65-F5344CB8AC3E}">
        <p14:creationId xmlns:p14="http://schemas.microsoft.com/office/powerpoint/2010/main" val="350047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Government HSE document on COSHH-</a:t>
            </a:r>
            <a:r>
              <a:rPr lang="en-GB" baseline="0" dirty="0" smtClean="0"/>
              <a:t> a complex issue written with clarity and assessable to none specialists- how have they achieved this?</a:t>
            </a:r>
            <a:endParaRPr lang="en-GB" dirty="0" smtClean="0"/>
          </a:p>
          <a:p>
            <a:endParaRPr lang="en-GB" dirty="0" smtClean="0"/>
          </a:p>
          <a:p>
            <a:r>
              <a:rPr lang="en-GB" dirty="0" smtClean="0"/>
              <a:t>http://www.hse.gov.uk/pubns/indg136.pdf</a:t>
            </a:r>
            <a:endParaRPr lang="en-GB" dirty="0"/>
          </a:p>
        </p:txBody>
      </p:sp>
      <p:sp>
        <p:nvSpPr>
          <p:cNvPr id="4" name="Slide Number Placeholder 3"/>
          <p:cNvSpPr>
            <a:spLocks noGrp="1"/>
          </p:cNvSpPr>
          <p:nvPr>
            <p:ph type="sldNum" sz="quarter" idx="10"/>
          </p:nvPr>
        </p:nvSpPr>
        <p:spPr/>
        <p:txBody>
          <a:bodyPr/>
          <a:lstStyle/>
          <a:p>
            <a:fld id="{7A18158A-2A4C-4735-9231-60DB1A30B0FA}" type="slidenum">
              <a:rPr lang="en-GB" smtClean="0"/>
              <a:t>6</a:t>
            </a:fld>
            <a:endParaRPr lang="en-GB"/>
          </a:p>
        </p:txBody>
      </p:sp>
    </p:spTree>
    <p:extLst>
      <p:ext uri="{BB962C8B-B14F-4D97-AF65-F5344CB8AC3E}">
        <p14:creationId xmlns:p14="http://schemas.microsoft.com/office/powerpoint/2010/main" val="1800682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Purpose.</a:t>
            </a:r>
          </a:p>
          <a:p>
            <a:pPr marL="171450" indent="-171450">
              <a:buFont typeface="Arial" panose="020B0604020202020204" pitchFamily="34" charset="0"/>
              <a:buChar char="•"/>
            </a:pPr>
            <a:r>
              <a:rPr lang="en-GB" dirty="0" smtClean="0"/>
              <a:t>To</a:t>
            </a:r>
            <a:r>
              <a:rPr lang="en-GB" baseline="0" dirty="0" smtClean="0"/>
              <a:t> present information- to inform</a:t>
            </a:r>
          </a:p>
          <a:p>
            <a:pPr marL="171450" indent="-171450">
              <a:buFont typeface="Arial" panose="020B0604020202020204" pitchFamily="34" charset="0"/>
              <a:buChar char="•"/>
            </a:pPr>
            <a:r>
              <a:rPr lang="en-GB" baseline="0" dirty="0" smtClean="0"/>
              <a:t>To present an argument- to persuade</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Audience.</a:t>
            </a:r>
          </a:p>
          <a:p>
            <a:pPr marL="171450" indent="-171450">
              <a:buFont typeface="Arial" panose="020B0604020202020204" pitchFamily="34" charset="0"/>
              <a:buChar char="•"/>
            </a:pPr>
            <a:r>
              <a:rPr lang="en-GB" baseline="0" dirty="0" smtClean="0"/>
              <a:t>Is reflected in the title in some ways discussion of being a formal project in terms of its structure, language and contents.</a:t>
            </a:r>
          </a:p>
          <a:p>
            <a:pPr marL="0" indent="0">
              <a:buFont typeface="Arial" panose="020B0604020202020204" pitchFamily="34" charset="0"/>
              <a:buNone/>
            </a:pPr>
            <a:endParaRPr lang="en-GB" baseline="0" dirty="0" smtClean="0"/>
          </a:p>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7A18158A-2A4C-4735-9231-60DB1A30B0FA}" type="slidenum">
              <a:rPr lang="en-GB" smtClean="0"/>
              <a:t>7</a:t>
            </a:fld>
            <a:endParaRPr lang="en-GB"/>
          </a:p>
        </p:txBody>
      </p:sp>
    </p:spTree>
    <p:extLst>
      <p:ext uri="{BB962C8B-B14F-4D97-AF65-F5344CB8AC3E}">
        <p14:creationId xmlns:p14="http://schemas.microsoft.com/office/powerpoint/2010/main" val="407875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Source </a:t>
            </a:r>
            <a:r>
              <a:rPr lang="en-GB" smtClean="0"/>
              <a:t>of poster:</a:t>
            </a:r>
            <a:r>
              <a:rPr lang="en-GB" baseline="0" smtClean="0"/>
              <a:t> </a:t>
            </a:r>
            <a:r>
              <a:rPr lang="en-GB" smtClean="0"/>
              <a:t>http</a:t>
            </a:r>
            <a:r>
              <a:rPr lang="en-GB" dirty="0" smtClean="0"/>
              <a:t>://www.publichealth.hscni.net/sites/default/files/Stroke_Female_Leaflet_A5_02_13.pdf</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7A18158A-2A4C-4735-9231-60DB1A30B0FA}" type="slidenum">
              <a:rPr lang="en-GB" smtClean="0"/>
              <a:t>8</a:t>
            </a:fld>
            <a:endParaRPr lang="en-GB"/>
          </a:p>
        </p:txBody>
      </p:sp>
    </p:spTree>
    <p:extLst>
      <p:ext uri="{BB962C8B-B14F-4D97-AF65-F5344CB8AC3E}">
        <p14:creationId xmlns:p14="http://schemas.microsoft.com/office/powerpoint/2010/main" val="3752209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D2D1AF-4358-464D-A767-05D5B33C1CBC}" type="datetimeFigureOut">
              <a:rPr lang="en-GB" smtClean="0"/>
              <a:t>22/03/2016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3504760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D2D1AF-4358-464D-A767-05D5B33C1CBC}" type="datetimeFigureOut">
              <a:rPr lang="en-GB" smtClean="0"/>
              <a:t>22/03/2016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2886949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D2D1AF-4358-464D-A767-05D5B33C1CBC}" type="datetimeFigureOut">
              <a:rPr lang="en-GB" smtClean="0"/>
              <a:t>22/03/2016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3070645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D2D1AF-4358-464D-A767-05D5B33C1CBC}" type="datetimeFigureOut">
              <a:rPr lang="en-GB" smtClean="0"/>
              <a:t>22/03/2016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356180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D2D1AF-4358-464D-A767-05D5B33C1CBC}" type="datetimeFigureOut">
              <a:rPr lang="en-GB" smtClean="0"/>
              <a:t>22/03/2016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4243260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D2D1AF-4358-464D-A767-05D5B33C1CBC}" type="datetimeFigureOut">
              <a:rPr lang="en-GB" smtClean="0"/>
              <a:t>22/03/2016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2212102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D2D1AF-4358-464D-A767-05D5B33C1CBC}" type="datetimeFigureOut">
              <a:rPr lang="en-GB" smtClean="0"/>
              <a:t>22/03/2016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212807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D2D1AF-4358-464D-A767-05D5B33C1CBC}" type="datetimeFigureOut">
              <a:rPr lang="en-GB" smtClean="0"/>
              <a:t>22/03/2016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2090806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2D1AF-4358-464D-A767-05D5B33C1CBC}" type="datetimeFigureOut">
              <a:rPr lang="en-GB" smtClean="0"/>
              <a:t>22/03/2016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67666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D2D1AF-4358-464D-A767-05D5B33C1CBC}" type="datetimeFigureOut">
              <a:rPr lang="en-GB" smtClean="0"/>
              <a:t>22/03/2016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320044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D2D1AF-4358-464D-A767-05D5B33C1CBC}" type="datetimeFigureOut">
              <a:rPr lang="en-GB" smtClean="0"/>
              <a:t>22/03/2016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C06C9-5ED9-4F66-86DD-9A1AD0364C20}" type="slidenum">
              <a:rPr lang="en-GB" smtClean="0"/>
              <a:t>‹#›</a:t>
            </a:fld>
            <a:endParaRPr lang="en-GB"/>
          </a:p>
        </p:txBody>
      </p:sp>
    </p:spTree>
    <p:extLst>
      <p:ext uri="{BB962C8B-B14F-4D97-AF65-F5344CB8AC3E}">
        <p14:creationId xmlns:p14="http://schemas.microsoft.com/office/powerpoint/2010/main" val="109949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2D1AF-4358-464D-A767-05D5B33C1CBC}" type="datetimeFigureOut">
              <a:rPr lang="en-GB" smtClean="0"/>
              <a:t>22/03/2016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C06C9-5ED9-4F66-86DD-9A1AD0364C20}" type="slidenum">
              <a:rPr lang="en-GB" smtClean="0"/>
              <a:t>‹#›</a:t>
            </a:fld>
            <a:endParaRPr lang="en-GB"/>
          </a:p>
        </p:txBody>
      </p:sp>
    </p:spTree>
    <p:extLst>
      <p:ext uri="{BB962C8B-B14F-4D97-AF65-F5344CB8AC3E}">
        <p14:creationId xmlns:p14="http://schemas.microsoft.com/office/powerpoint/2010/main" val="3228201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p7qglkjxaL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youtube.com/watch?v=c_z-4S8iicc" TargetMode="External"/><Relationship Id="rId4" Type="http://schemas.openxmlformats.org/officeDocument/2006/relationships/hyperlink" Target="http://www.youtube.com/watch?v=yB8tgVqmKzw"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Literacy 3</a:t>
            </a:r>
            <a:endParaRPr lang="en-GB" dirty="0"/>
          </a:p>
        </p:txBody>
      </p:sp>
      <p:sp>
        <p:nvSpPr>
          <p:cNvPr id="3" name="Subtitle 2"/>
          <p:cNvSpPr>
            <a:spLocks noGrp="1"/>
          </p:cNvSpPr>
          <p:nvPr>
            <p:ph type="subTitle" idx="1"/>
          </p:nvPr>
        </p:nvSpPr>
        <p:spPr/>
        <p:txBody>
          <a:bodyPr/>
          <a:lstStyle/>
          <a:p>
            <a:r>
              <a:rPr lang="en-GB" dirty="0" smtClean="0"/>
              <a:t>Communication using language appropriate for purpose and audience</a:t>
            </a:r>
            <a:endParaRPr lang="en-GB" dirty="0"/>
          </a:p>
        </p:txBody>
      </p:sp>
    </p:spTree>
    <p:extLst>
      <p:ext uri="{BB962C8B-B14F-4D97-AF65-F5344CB8AC3E}">
        <p14:creationId xmlns:p14="http://schemas.microsoft.com/office/powerpoint/2010/main" val="3097172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a:t>
            </a:r>
            <a:endParaRPr lang="en-GB" dirty="0"/>
          </a:p>
        </p:txBody>
      </p:sp>
      <p:sp>
        <p:nvSpPr>
          <p:cNvPr id="3" name="Content Placeholder 2"/>
          <p:cNvSpPr>
            <a:spLocks noGrp="1"/>
          </p:cNvSpPr>
          <p:nvPr>
            <p:ph idx="1"/>
          </p:nvPr>
        </p:nvSpPr>
        <p:spPr/>
        <p:txBody>
          <a:bodyPr/>
          <a:lstStyle/>
          <a:p>
            <a:r>
              <a:rPr lang="en-GB" dirty="0" smtClean="0"/>
              <a:t>To identify audience and purpose.</a:t>
            </a:r>
          </a:p>
          <a:p>
            <a:r>
              <a:rPr lang="en-GB" dirty="0" smtClean="0"/>
              <a:t>To understand the impact audience and purpose has on writing.</a:t>
            </a:r>
          </a:p>
          <a:p>
            <a:endParaRPr lang="en-GB" dirty="0"/>
          </a:p>
        </p:txBody>
      </p:sp>
    </p:spTree>
    <p:extLst>
      <p:ext uri="{BB962C8B-B14F-4D97-AF65-F5344CB8AC3E}">
        <p14:creationId xmlns:p14="http://schemas.microsoft.com/office/powerpoint/2010/main" val="1186353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mean by audience and purpose?</a:t>
            </a:r>
            <a:endParaRPr lang="en-GB" dirty="0"/>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195248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Inform or Persuade</a:t>
            </a:r>
            <a:endParaRPr lang="en-GB" dirty="0"/>
          </a:p>
        </p:txBody>
      </p:sp>
      <p:sp>
        <p:nvSpPr>
          <p:cNvPr id="3" name="Content Placeholder 2"/>
          <p:cNvSpPr>
            <a:spLocks noGrp="1"/>
          </p:cNvSpPr>
          <p:nvPr>
            <p:ph idx="1"/>
          </p:nvPr>
        </p:nvSpPr>
        <p:spPr/>
        <p:txBody>
          <a:bodyPr>
            <a:normAutofit/>
          </a:bodyPr>
          <a:lstStyle/>
          <a:p>
            <a:r>
              <a:rPr lang="en-GB" dirty="0" smtClean="0"/>
              <a:t>Look at the advertisements below, what is the key purpose of them to inform or persuade?</a:t>
            </a:r>
          </a:p>
          <a:p>
            <a:endParaRPr lang="en-GB" dirty="0"/>
          </a:p>
          <a:p>
            <a:r>
              <a:rPr lang="en-GB" dirty="0" smtClean="0"/>
              <a:t>Advert 1: </a:t>
            </a:r>
            <a:r>
              <a:rPr lang="en-GB" baseline="0" dirty="0" smtClean="0">
                <a:hlinkClick r:id="rId3"/>
              </a:rPr>
              <a:t>www.youtube.com/watch?v=p7qglkjxaL8</a:t>
            </a:r>
            <a:endParaRPr lang="en-GB" dirty="0" smtClean="0"/>
          </a:p>
          <a:p>
            <a:r>
              <a:rPr lang="en-GB" dirty="0" smtClean="0"/>
              <a:t>Advert 2: </a:t>
            </a:r>
            <a:r>
              <a:rPr lang="en-GB" baseline="0" dirty="0" smtClean="0">
                <a:hlinkClick r:id="rId4"/>
              </a:rPr>
              <a:t>www.youtube.com/watch?v=yB8tgVqmKzw</a:t>
            </a:r>
            <a:endParaRPr lang="en-GB" dirty="0" smtClean="0"/>
          </a:p>
          <a:p>
            <a:endParaRPr lang="en-GB" dirty="0" smtClean="0"/>
          </a:p>
          <a:p>
            <a:r>
              <a:rPr lang="en-GB" dirty="0" smtClean="0"/>
              <a:t>What is this advert? (advert 3) </a:t>
            </a:r>
            <a:r>
              <a:rPr lang="en-GB" dirty="0" smtClean="0">
                <a:hlinkClick r:id="rId5"/>
              </a:rPr>
              <a:t>https://www.youtube.com/watch?v=c_z-4S8iicc</a:t>
            </a:r>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1422658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4372" y="935264"/>
            <a:ext cx="11258550" cy="5355312"/>
          </a:xfrm>
          <a:prstGeom prst="rect">
            <a:avLst/>
          </a:prstGeom>
          <a:noFill/>
        </p:spPr>
        <p:txBody>
          <a:bodyPr wrap="square" rtlCol="0">
            <a:spAutoFit/>
          </a:bodyPr>
          <a:lstStyle/>
          <a:p>
            <a:r>
              <a:rPr lang="en-GB" sz="2800" u="sng" dirty="0" smtClean="0">
                <a:latin typeface="Annie BTN" panose="030C0506040109040306" pitchFamily="66" charset="0"/>
              </a:rPr>
              <a:t>Primary research results.</a:t>
            </a:r>
          </a:p>
          <a:p>
            <a:r>
              <a:rPr lang="en-GB" sz="2800" dirty="0" smtClean="0">
                <a:latin typeface="Annie BTN" panose="030C0506040109040306" pitchFamily="66" charset="0"/>
              </a:rPr>
              <a:t>From the data collected it is concluded that 9 out of ten people liked  shopping in large outlets with there m8s.  This shows that there isn’t that much to do at the weekend other than going out with friends and hanging around  in 2days world</a:t>
            </a:r>
            <a:r>
              <a:rPr lang="en-GB" sz="2800" dirty="0" smtClean="0">
                <a:latin typeface="Annie BTN" panose="030C0506040109040306" pitchFamily="66" charset="0"/>
                <a:sym typeface="Wingdings" panose="05000000000000000000" pitchFamily="2" charset="2"/>
              </a:rPr>
              <a:t> .  When asked 8 of these people said that a new shopping </a:t>
            </a:r>
            <a:r>
              <a:rPr lang="en-GB" sz="2800" dirty="0" err="1" smtClean="0">
                <a:latin typeface="Annie BTN" panose="030C0506040109040306" pitchFamily="66" charset="0"/>
                <a:sym typeface="Wingdings" panose="05000000000000000000" pitchFamily="2" charset="2"/>
              </a:rPr>
              <a:t>center</a:t>
            </a:r>
            <a:r>
              <a:rPr lang="en-GB" sz="2800" dirty="0" smtClean="0">
                <a:latin typeface="Annie BTN" panose="030C0506040109040306" pitchFamily="66" charset="0"/>
                <a:sym typeface="Wingdings" panose="05000000000000000000" pitchFamily="2" charset="2"/>
              </a:rPr>
              <a:t> would be gr8.  I think this research shows that the local council needs to act ASAP to correct this. U can see from the results that young people don’t think there is a lot to do in the are, so my </a:t>
            </a:r>
            <a:r>
              <a:rPr lang="en-GB" sz="2800" dirty="0" err="1" smtClean="0">
                <a:latin typeface="Annie BTN" panose="030C0506040109040306" pitchFamily="66" charset="0"/>
                <a:sym typeface="Wingdings" panose="05000000000000000000" pitchFamily="2" charset="2"/>
              </a:rPr>
              <a:t>nxt</a:t>
            </a:r>
            <a:r>
              <a:rPr lang="en-GB" sz="2800" dirty="0" smtClean="0">
                <a:latin typeface="Annie BTN" panose="030C0506040109040306" pitchFamily="66" charset="0"/>
                <a:sym typeface="Wingdings" panose="05000000000000000000" pitchFamily="2" charset="2"/>
              </a:rPr>
              <a:t> ? Was to look at what people need.</a:t>
            </a:r>
            <a:endParaRPr lang="en-GB" sz="2800" dirty="0">
              <a:latin typeface="Annie BTN" panose="030C0506040109040306" pitchFamily="66" charset="0"/>
            </a:endParaRPr>
          </a:p>
        </p:txBody>
      </p:sp>
    </p:spTree>
    <p:extLst>
      <p:ext uri="{BB962C8B-B14F-4D97-AF65-F5344CB8AC3E}">
        <p14:creationId xmlns:p14="http://schemas.microsoft.com/office/powerpoint/2010/main" val="1488439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Complex materials</a:t>
            </a:r>
            <a:endParaRPr lang="en-GB" dirty="0"/>
          </a:p>
        </p:txBody>
      </p:sp>
      <p:pic>
        <p:nvPicPr>
          <p:cNvPr id="4" name="Content Placeholder 3"/>
          <p:cNvPicPr>
            <a:picLocks noGrp="1" noChangeAspect="1"/>
          </p:cNvPicPr>
          <p:nvPr>
            <p:ph idx="1"/>
          </p:nvPr>
        </p:nvPicPr>
        <p:blipFill>
          <a:blip r:embed="rId3"/>
          <a:stretch>
            <a:fillRect/>
          </a:stretch>
        </p:blipFill>
        <p:spPr>
          <a:xfrm>
            <a:off x="1522381" y="1690688"/>
            <a:ext cx="4573619" cy="4351338"/>
          </a:xfrm>
          <a:prstGeom prst="rect">
            <a:avLst/>
          </a:prstGeom>
        </p:spPr>
      </p:pic>
      <p:sp>
        <p:nvSpPr>
          <p:cNvPr id="5" name="TextBox 4"/>
          <p:cNvSpPr txBox="1"/>
          <p:nvPr/>
        </p:nvSpPr>
        <p:spPr>
          <a:xfrm>
            <a:off x="6807200" y="1509486"/>
            <a:ext cx="4688114" cy="3539430"/>
          </a:xfrm>
          <a:prstGeom prst="rect">
            <a:avLst/>
          </a:prstGeom>
          <a:noFill/>
        </p:spPr>
        <p:txBody>
          <a:bodyPr wrap="square" rtlCol="0">
            <a:spAutoFit/>
          </a:bodyPr>
          <a:lstStyle/>
          <a:p>
            <a:pPr marL="285750" indent="-285750">
              <a:buFont typeface="Arial" panose="020B0604020202020204" pitchFamily="34" charset="0"/>
              <a:buChar char="•"/>
            </a:pPr>
            <a:r>
              <a:rPr lang="en-GB" sz="3200" dirty="0" smtClean="0"/>
              <a:t>Who is the audience of the document?</a:t>
            </a:r>
          </a:p>
          <a:p>
            <a:pPr marL="285750" indent="-285750">
              <a:buFont typeface="Arial" panose="020B0604020202020204" pitchFamily="34" charset="0"/>
              <a:buChar char="•"/>
            </a:pPr>
            <a:r>
              <a:rPr lang="en-GB" sz="3200" dirty="0" smtClean="0"/>
              <a:t>What is the purpose of the document?</a:t>
            </a:r>
          </a:p>
          <a:p>
            <a:pPr marL="285750" indent="-285750">
              <a:buFont typeface="Arial" panose="020B0604020202020204" pitchFamily="34" charset="0"/>
              <a:buChar char="•"/>
            </a:pPr>
            <a:r>
              <a:rPr lang="en-GB" sz="3200" dirty="0" smtClean="0"/>
              <a:t>How have they achieved clarity in delivering a complex subject matter?</a:t>
            </a:r>
            <a:endParaRPr lang="en-GB" sz="3200" dirty="0"/>
          </a:p>
        </p:txBody>
      </p:sp>
    </p:spTree>
    <p:extLst>
      <p:ext uri="{BB962C8B-B14F-4D97-AF65-F5344CB8AC3E}">
        <p14:creationId xmlns:p14="http://schemas.microsoft.com/office/powerpoint/2010/main" val="3283402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Thinking about the IP</a:t>
            </a:r>
            <a:endParaRPr lang="en-GB" dirty="0"/>
          </a:p>
        </p:txBody>
      </p:sp>
      <p:sp>
        <p:nvSpPr>
          <p:cNvPr id="3" name="Content Placeholder 2"/>
          <p:cNvSpPr>
            <a:spLocks noGrp="1"/>
          </p:cNvSpPr>
          <p:nvPr>
            <p:ph idx="1"/>
          </p:nvPr>
        </p:nvSpPr>
        <p:spPr/>
        <p:txBody>
          <a:bodyPr/>
          <a:lstStyle/>
          <a:p>
            <a:r>
              <a:rPr lang="en-GB" dirty="0" smtClean="0"/>
              <a:t>Think Pair Share</a:t>
            </a:r>
          </a:p>
          <a:p>
            <a:endParaRPr lang="en-GB" dirty="0"/>
          </a:p>
          <a:p>
            <a:r>
              <a:rPr lang="en-GB" dirty="0" smtClean="0"/>
              <a:t>What is the purpose of the Individual Project?</a:t>
            </a:r>
          </a:p>
          <a:p>
            <a:r>
              <a:rPr lang="en-GB" dirty="0" smtClean="0"/>
              <a:t>Who is the audience of the Individual Project?</a:t>
            </a:r>
            <a:endParaRPr lang="en-GB" dirty="0"/>
          </a:p>
        </p:txBody>
      </p:sp>
    </p:spTree>
    <p:extLst>
      <p:ext uri="{BB962C8B-B14F-4D97-AF65-F5344CB8AC3E}">
        <p14:creationId xmlns:p14="http://schemas.microsoft.com/office/powerpoint/2010/main" val="358800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Check</a:t>
            </a:r>
            <a:endParaRPr lang="en-GB" dirty="0"/>
          </a:p>
        </p:txBody>
      </p:sp>
      <p:sp>
        <p:nvSpPr>
          <p:cNvPr id="3" name="Content Placeholder 2"/>
          <p:cNvSpPr>
            <a:spLocks noGrp="1"/>
          </p:cNvSpPr>
          <p:nvPr>
            <p:ph idx="1"/>
          </p:nvPr>
        </p:nvSpPr>
        <p:spPr>
          <a:xfrm>
            <a:off x="838200" y="1825625"/>
            <a:ext cx="6346371" cy="4351338"/>
          </a:xfrm>
        </p:spPr>
        <p:txBody>
          <a:bodyPr/>
          <a:lstStyle/>
          <a:p>
            <a:r>
              <a:rPr lang="en-GB" dirty="0" smtClean="0"/>
              <a:t>Look at the poster. Using what you have learnt today discuss the poster using the flowing terms:</a:t>
            </a:r>
          </a:p>
          <a:p>
            <a:pPr lvl="1"/>
            <a:r>
              <a:rPr lang="en-GB" dirty="0" smtClean="0"/>
              <a:t>Complexity</a:t>
            </a:r>
          </a:p>
          <a:p>
            <a:pPr lvl="1"/>
            <a:r>
              <a:rPr lang="en-GB" dirty="0" smtClean="0"/>
              <a:t>Audience</a:t>
            </a:r>
          </a:p>
          <a:p>
            <a:pPr lvl="1"/>
            <a:r>
              <a:rPr lang="en-GB" dirty="0" smtClean="0"/>
              <a:t>Purpose</a:t>
            </a:r>
          </a:p>
          <a:p>
            <a:pPr lvl="1"/>
            <a:r>
              <a:rPr lang="en-GB" dirty="0" smtClean="0"/>
              <a:t>Form</a:t>
            </a:r>
            <a:endParaRPr lang="en-GB" dirty="0"/>
          </a:p>
        </p:txBody>
      </p:sp>
      <p:pic>
        <p:nvPicPr>
          <p:cNvPr id="4" name="Picture 3"/>
          <p:cNvPicPr>
            <a:picLocks noChangeAspect="1"/>
          </p:cNvPicPr>
          <p:nvPr/>
        </p:nvPicPr>
        <p:blipFill>
          <a:blip r:embed="rId3"/>
          <a:stretch>
            <a:fillRect/>
          </a:stretch>
        </p:blipFill>
        <p:spPr>
          <a:xfrm>
            <a:off x="7402502" y="754743"/>
            <a:ext cx="4108688" cy="5896882"/>
          </a:xfrm>
          <a:prstGeom prst="rect">
            <a:avLst/>
          </a:prstGeom>
        </p:spPr>
      </p:pic>
    </p:spTree>
    <p:extLst>
      <p:ext uri="{BB962C8B-B14F-4D97-AF65-F5344CB8AC3E}">
        <p14:creationId xmlns:p14="http://schemas.microsoft.com/office/powerpoint/2010/main" val="3933850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516</Words>
  <Application>Microsoft Office PowerPoint</Application>
  <PresentationFormat>Widescreen</PresentationFormat>
  <Paragraphs>61</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Annie BTN</vt:lpstr>
      <vt:lpstr>Arial</vt:lpstr>
      <vt:lpstr>Calibri</vt:lpstr>
      <vt:lpstr>Calibri Light</vt:lpstr>
      <vt:lpstr>Wingdings</vt:lpstr>
      <vt:lpstr>Office Theme</vt:lpstr>
      <vt:lpstr>Literacy 3</vt:lpstr>
      <vt:lpstr>Learning objective</vt:lpstr>
      <vt:lpstr>What do we mean by audience and purpose?</vt:lpstr>
      <vt:lpstr>To Inform or Persuade</vt:lpstr>
      <vt:lpstr>PowerPoint Presentation</vt:lpstr>
      <vt:lpstr>Complex materials</vt:lpstr>
      <vt:lpstr>Thinking about the IP</vt:lpstr>
      <vt:lpstr>Progress Check</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Literacy 3</dc:title>
  <dc:creator>Parkes T</dc:creator>
  <cp:lastModifiedBy>Parkes T</cp:lastModifiedBy>
  <cp:revision>15</cp:revision>
  <dcterms:created xsi:type="dcterms:W3CDTF">2016-03-21T20:18:36Z</dcterms:created>
  <dcterms:modified xsi:type="dcterms:W3CDTF">2016-03-22T11:44:50Z</dcterms:modified>
</cp:coreProperties>
</file>