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59" r:id="rId6"/>
    <p:sldId id="263" r:id="rId7"/>
    <p:sldId id="260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8223" autoAdjust="0"/>
  </p:normalViewPr>
  <p:slideViewPr>
    <p:cSldViewPr snapToGrid="0">
      <p:cViewPr varScale="1">
        <p:scale>
          <a:sx n="50" d="100"/>
          <a:sy n="50" d="100"/>
        </p:scale>
        <p:origin x="-1500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56DF6-212A-4715-BAB3-47DC25393D7B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8158A-2A4C-4735-9231-60DB1A30B0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6382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Er mwyn helpu trafodaeth ddosbarth ar bwrpas a chynulleidfa, defnyddiwch y clip generig gan edrych ar P</a:t>
            </a:r>
            <a:r>
              <a:rPr lang="en-GB" noProof="0" dirty="0" err="1" smtClean="0"/>
              <a:t>CFf</a:t>
            </a:r>
            <a:r>
              <a:rPr lang="en-GB" noProof="0" dirty="0" smtClean="0"/>
              <a:t> </a:t>
            </a:r>
            <a:r>
              <a:rPr lang="en-GB" dirty="0" smtClean="0"/>
              <a:t>(</a:t>
            </a:r>
            <a:r>
              <a:rPr lang="cy-GB" noProof="0" dirty="0" smtClean="0"/>
              <a:t>Pwrpas, cynulleidfa, a ffurf/PAF</a:t>
            </a:r>
            <a:r>
              <a:rPr lang="cy-GB" baseline="0" noProof="0" dirty="0" smtClean="0"/>
              <a:t>) </a:t>
            </a:r>
            <a:r>
              <a:rPr lang="en-GB" dirty="0" smtClean="0"/>
              <a:t>https</a:t>
            </a:r>
            <a:r>
              <a:rPr lang="en-GB" dirty="0" smtClean="0"/>
              <a:t>://www.youtube.com/watch?v=93eA7cttZCM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7332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Gwyliwch</a:t>
            </a:r>
            <a:r>
              <a:rPr lang="cy-GB" baseline="0" noProof="0" dirty="0" smtClean="0"/>
              <a:t> hysbyseb 1 a 2 -   trafodaeth ddosbarth ar yr iaith a ddefnyddir ynddynt a p’un a ydynt yn rhoi gwybodaeth ynteu’n berswadiol.  Trafod sut mae hyn yn effeithio ar yr iaith a ddefnyddir.</a:t>
            </a:r>
            <a:endParaRPr lang="cy-GB" noProof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y-GB" noProof="0" dirty="0" smtClean="0"/>
              <a:t>1-</a:t>
            </a:r>
            <a:r>
              <a:rPr lang="cy-GB" baseline="0" noProof="0" dirty="0" smtClean="0"/>
              <a:t>https://www.youtube.com/watch?v=p7qglkjxaL8  - hysbyseb </a:t>
            </a:r>
            <a:r>
              <a:rPr lang="cy-GB" baseline="0" noProof="0" dirty="0" err="1" smtClean="0"/>
              <a:t>reebok</a:t>
            </a:r>
            <a:r>
              <a:rPr lang="cy-GB" baseline="0" noProof="0" dirty="0" smtClean="0"/>
              <a:t> </a:t>
            </a:r>
            <a:r>
              <a:rPr lang="cy-GB" baseline="0" noProof="0" dirty="0" err="1" smtClean="0"/>
              <a:t>fitness</a:t>
            </a:r>
            <a:r>
              <a:rPr lang="cy-GB" baseline="0" noProof="0" dirty="0" smtClean="0"/>
              <a:t> – hysbyseb yn rhoi gwybodaeth.</a:t>
            </a:r>
            <a:endParaRPr lang="cy-GB" noProof="0" dirty="0" smtClean="0"/>
          </a:p>
          <a:p>
            <a:endParaRPr lang="cy-GB" baseline="0" noProof="0" dirty="0" smtClean="0"/>
          </a:p>
          <a:p>
            <a:r>
              <a:rPr lang="cy-GB" baseline="0" noProof="0" dirty="0" smtClean="0"/>
              <a:t>2-https://www.youtube.com/watch?v=yB8tgVqmKzw – hysbyseb </a:t>
            </a:r>
            <a:r>
              <a:rPr lang="cy-GB" baseline="0" noProof="0" dirty="0" err="1" smtClean="0"/>
              <a:t>audi</a:t>
            </a:r>
            <a:r>
              <a:rPr lang="cy-GB" baseline="0" noProof="0" dirty="0" smtClean="0"/>
              <a:t> R8 </a:t>
            </a:r>
          </a:p>
          <a:p>
            <a:endParaRPr lang="cy-GB" baseline="0" noProof="0" dirty="0" smtClean="0"/>
          </a:p>
          <a:p>
            <a:r>
              <a:rPr lang="cy-GB" baseline="0" noProof="0" dirty="0" smtClean="0"/>
              <a:t>Cymharu’r iaith a ddefnyddir a’r cyflwyniad, beth sy’n eu gwneud yn wahanol? Beth sydd yr un fath?</a:t>
            </a:r>
          </a:p>
          <a:p>
            <a:endParaRPr lang="cy-GB" noProof="0" dirty="0" smtClean="0"/>
          </a:p>
          <a:p>
            <a:r>
              <a:rPr lang="cy-GB" noProof="0" dirty="0" smtClean="0"/>
              <a:t>Gwyliwch</a:t>
            </a:r>
            <a:r>
              <a:rPr lang="cy-GB" baseline="0" noProof="0" dirty="0" smtClean="0"/>
              <a:t> hysbyseb </a:t>
            </a:r>
            <a:r>
              <a:rPr lang="cy-GB" noProof="0" dirty="0" smtClean="0"/>
              <a:t>3- https://www.youtube.com/watch?v=c_z-4S8iicc</a:t>
            </a:r>
          </a:p>
          <a:p>
            <a:r>
              <a:rPr lang="cy-GB" noProof="0" dirty="0" smtClean="0"/>
              <a:t>A yw hyn yn gyfuniad o </a:t>
            </a:r>
            <a:r>
              <a:rPr lang="cy-GB" baseline="0" noProof="0" dirty="0" smtClean="0"/>
              <a:t>roi gwybodaeth a pherswadiol</a:t>
            </a:r>
            <a:r>
              <a:rPr lang="cy-GB" noProof="0" dirty="0" smtClean="0"/>
              <a:t>? Ym mha ffyrdd?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80636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Beth ydych chi'n feddwl?</a:t>
            </a:r>
            <a:r>
              <a:rPr lang="cy-GB" baseline="0" noProof="0" dirty="0" smtClean="0"/>
              <a:t> Trafodaeth ddosbarth ar erthygl newyddion ynghylch caniatáu siarad mewn arholiadau – defnyddiwch hwn fel anogaeth i drafod beth yw iaith ffurfiol a phryd ddylid ei defnyddio?</a:t>
            </a:r>
          </a:p>
          <a:p>
            <a:r>
              <a:rPr lang="cy-GB" noProof="0" dirty="0" smtClean="0"/>
              <a:t>http://www.dailymail.co.uk/news/article-413866/Exam-chiefs-ridiculed-allowing-text-speak-English-answers.html</a:t>
            </a:r>
          </a:p>
          <a:p>
            <a:endParaRPr lang="cy-GB" noProof="0" dirty="0" smtClean="0"/>
          </a:p>
          <a:p>
            <a:r>
              <a:rPr lang="cy-GB" noProof="0" dirty="0" smtClean="0"/>
              <a:t>Trafodaeth ddosbarth yn edrych ar yr adroddiad ar sleid, adnabod y sgwrs destun, a gwallau eraill.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0047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Dogfen Iechyd a Diogelwch yn llywodraeth ar COSHH </a:t>
            </a:r>
            <a:r>
              <a:rPr lang="en-GB" dirty="0" smtClean="0"/>
              <a:t>-</a:t>
            </a:r>
            <a:r>
              <a:rPr lang="en-GB" baseline="0" dirty="0" smtClean="0"/>
              <a:t> </a:t>
            </a:r>
            <a:r>
              <a:rPr lang="cy-GB" dirty="0" smtClean="0"/>
              <a:t>mater cymhleth a ysgrifennwyd gydag eglurder ac sy’n hygyrch i bobl nad ydynt yn arbenigwyr - sut y maent wedi cyflawni hyn?</a:t>
            </a:r>
            <a:endParaRPr lang="en-GB" dirty="0" smtClean="0"/>
          </a:p>
          <a:p>
            <a:r>
              <a:rPr lang="en-GB" dirty="0" smtClean="0"/>
              <a:t>http://www.hse.gov.uk/pubns/indg136.pdf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00682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Pwrpas.</a:t>
            </a:r>
          </a:p>
          <a:p>
            <a:endParaRPr lang="cy-GB" noProof="0" dirty="0" smtClean="0"/>
          </a:p>
          <a:p>
            <a:pPr rtl="0">
              <a:buFont typeface="Arial" pitchFamily="34" charset="0"/>
              <a:buChar char="•"/>
            </a:pPr>
            <a:r>
              <a:rPr lang="cy-GB" noProof="0" dirty="0" smtClean="0"/>
              <a:t> I gyflwyno wybodaeth - i hysbysu</a:t>
            </a:r>
          </a:p>
          <a:p>
            <a:pPr rtl="0">
              <a:buFont typeface="Arial" pitchFamily="34" charset="0"/>
              <a:buChar char="•"/>
            </a:pPr>
            <a:r>
              <a:rPr lang="cy-GB" noProof="0" dirty="0" smtClean="0"/>
              <a:t> I gyflwyno dadl - i berswadio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y-GB" baseline="0" noProof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cy-GB" baseline="0" noProof="0" dirty="0" smtClean="0"/>
              <a:t>Cynulleidfa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baseline="0" noProof="0" dirty="0" smtClean="0"/>
              <a:t>Yn cael ei adlewyrchu yn y teitl mewn rhai ffyrdd, trafodaeth ar fod yn brosiect ffurfiol yn nhermau ei strwythur, iaith a chynnwys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aseline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7875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Ffynhonnell y poster</a:t>
            </a:r>
            <a:r>
              <a:rPr lang="en-GB" dirty="0" smtClean="0"/>
              <a:t>:</a:t>
            </a:r>
            <a:r>
              <a:rPr lang="en-GB" baseline="0" dirty="0" smtClean="0"/>
              <a:t> </a:t>
            </a:r>
            <a:r>
              <a:rPr lang="en-GB" dirty="0" smtClean="0"/>
              <a:t>http://www.publichealth.hscni.net/sites/default/files/Stroke_Female_Leaflet_A5_02_13.pdf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158A-2A4C-4735-9231-60DB1A30B0F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2209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476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8694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7064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6180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4326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210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2807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080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766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0044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9949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2D1AF-4358-464D-A767-05D5B33C1CBC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C06C9-5ED9-4F66-86DD-9A1AD0364C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2820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7qglkjxaL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c_z-4S8iicc" TargetMode="External"/><Relationship Id="rId4" Type="http://schemas.openxmlformats.org/officeDocument/2006/relationships/hyperlink" Target="http://www.youtube.com/watch?v=yB8tgVqmKzw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>
                <a:latin typeface="Arial"/>
                <a:ea typeface="Calibri"/>
                <a:cs typeface="Times New Roman"/>
              </a:rPr>
              <a:t>Llythrennedd</a:t>
            </a:r>
            <a:r>
              <a:rPr lang="en-GB" dirty="0" smtClean="0"/>
              <a:t> </a:t>
            </a:r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y-GB" dirty="0" smtClean="0"/>
              <a:t>Cyfathrebu gan ddefnyddio iaith briodol i bwrpas a chynulleidfa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9717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Amcan dysgu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I</a:t>
            </a:r>
            <a:r>
              <a:rPr lang="cy-GB" dirty="0" smtClean="0"/>
              <a:t> adnabod y gynulleidfa a phwrpas.</a:t>
            </a:r>
          </a:p>
          <a:p>
            <a:r>
              <a:rPr lang="cy-GB" dirty="0" smtClean="0"/>
              <a:t>I ddeall yr effaith a gaiff cynulleidfa a phwrpas ar ysgrifennu.</a:t>
            </a:r>
          </a:p>
          <a:p>
            <a:pPr>
              <a:buNone/>
            </a:pP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186353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a olygwn gan gynulleidfa a phwrpas?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524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I hysbysu neu berswadio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y-GB" dirty="0" smtClean="0"/>
          </a:p>
          <a:p>
            <a:r>
              <a:rPr lang="cy-GB" dirty="0" smtClean="0"/>
              <a:t>Edrychwch ar yr hysbysebion isod, beth </a:t>
            </a:r>
            <a:r>
              <a:rPr lang="cy-GB" dirty="0" smtClean="0"/>
              <a:t>yw eu </a:t>
            </a:r>
            <a:r>
              <a:rPr lang="cy-GB" dirty="0" smtClean="0"/>
              <a:t>pwrpas allweddol </a:t>
            </a:r>
            <a:r>
              <a:rPr lang="cy-GB" dirty="0" smtClean="0"/>
              <a:t>i </a:t>
            </a:r>
            <a:r>
              <a:rPr lang="cy-GB" dirty="0" smtClean="0"/>
              <a:t>hysbysu neu berswadio?</a:t>
            </a:r>
          </a:p>
          <a:p>
            <a:endParaRPr lang="cy-GB" dirty="0" smtClean="0"/>
          </a:p>
          <a:p>
            <a:r>
              <a:rPr lang="cy-GB" dirty="0" smtClean="0"/>
              <a:t>H</a:t>
            </a:r>
            <a:r>
              <a:rPr lang="cy-GB" dirty="0" smtClean="0"/>
              <a:t>ysbyseb 1: </a:t>
            </a:r>
            <a:r>
              <a:rPr lang="cy-GB" baseline="0" dirty="0" err="1" smtClean="0">
                <a:hlinkClick r:id="rId3"/>
              </a:rPr>
              <a:t>www.youtube.com</a:t>
            </a:r>
            <a:r>
              <a:rPr lang="cy-GB" baseline="0" dirty="0" smtClean="0">
                <a:hlinkClick r:id="rId3"/>
              </a:rPr>
              <a:t>/</a:t>
            </a:r>
            <a:r>
              <a:rPr lang="cy-GB" baseline="0" dirty="0" err="1" smtClean="0">
                <a:hlinkClick r:id="rId3"/>
              </a:rPr>
              <a:t>watch?v</a:t>
            </a:r>
            <a:r>
              <a:rPr lang="cy-GB" baseline="0" dirty="0" smtClean="0">
                <a:hlinkClick r:id="rId3"/>
              </a:rPr>
              <a:t>=p7qglkjxaL8</a:t>
            </a:r>
            <a:endParaRPr lang="cy-GB" dirty="0" smtClean="0"/>
          </a:p>
          <a:p>
            <a:r>
              <a:rPr lang="cy-GB" dirty="0" smtClean="0"/>
              <a:t>Hysbyseb 2: </a:t>
            </a:r>
            <a:r>
              <a:rPr lang="cy-GB" baseline="0" dirty="0" err="1" smtClean="0">
                <a:hlinkClick r:id="rId4"/>
              </a:rPr>
              <a:t>www.youtube.com</a:t>
            </a:r>
            <a:r>
              <a:rPr lang="cy-GB" baseline="0" dirty="0" smtClean="0">
                <a:hlinkClick r:id="rId4"/>
              </a:rPr>
              <a:t>/</a:t>
            </a:r>
            <a:r>
              <a:rPr lang="cy-GB" baseline="0" dirty="0" err="1" smtClean="0">
                <a:hlinkClick r:id="rId4"/>
              </a:rPr>
              <a:t>watch?v</a:t>
            </a:r>
            <a:r>
              <a:rPr lang="cy-GB" baseline="0" dirty="0" smtClean="0">
                <a:hlinkClick r:id="rId4"/>
              </a:rPr>
              <a:t>=yB8tgVqmKzw</a:t>
            </a:r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Beth yw’r hysbyseb hon? (hysbyseb 3) </a:t>
            </a:r>
            <a:r>
              <a:rPr lang="cy-GB" dirty="0" smtClean="0">
                <a:hlinkClick r:id="rId5"/>
              </a:rPr>
              <a:t>https://www.youtube.com/watch?v=c_z-4S8iicc</a:t>
            </a:r>
            <a:endParaRPr lang="cy-GB" dirty="0" smtClean="0"/>
          </a:p>
          <a:p>
            <a:endParaRPr lang="cy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22658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372" y="935264"/>
            <a:ext cx="112585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400" u="sng" dirty="0" smtClean="0">
                <a:ea typeface="Calibri"/>
                <a:cs typeface="Times New Roman"/>
              </a:rPr>
              <a:t>Canlyniadau ymchwil cynradd</a:t>
            </a:r>
            <a:r>
              <a:rPr lang="cy-GB" sz="2400" u="sng" dirty="0" smtClean="0">
                <a:ea typeface="Calibri"/>
                <a:cs typeface="Times New Roman"/>
              </a:rPr>
              <a:t>.</a:t>
            </a:r>
          </a:p>
          <a:p>
            <a:r>
              <a:rPr lang="cy-GB" sz="2400" dirty="0" smtClean="0"/>
              <a:t>O'r data a gasglwyd deuir i'r casgliad bod 9 allan o bob deg o bobl yn hoffi siopa mewn siopau mawr </a:t>
            </a:r>
            <a:r>
              <a:rPr lang="cy-GB" sz="2400" dirty="0" smtClean="0"/>
              <a:t>gyda'u m8s/ffrindiau. </a:t>
            </a:r>
            <a:r>
              <a:rPr lang="cy-GB" sz="2400" dirty="0" smtClean="0"/>
              <a:t>Mae hyn yn dangos nad oes gymaint a hynny i'w wneud ar y penwythnos </a:t>
            </a:r>
            <a:r>
              <a:rPr lang="cy-GB" sz="2400" dirty="0" smtClean="0"/>
              <a:t>yn </a:t>
            </a:r>
            <a:r>
              <a:rPr lang="cy-GB" sz="2400" dirty="0" smtClean="0"/>
              <a:t>y byd cyfoes </a:t>
            </a:r>
            <a:r>
              <a:rPr lang="cy-GB" sz="2400" dirty="0" smtClean="0"/>
              <a:t>heblaw </a:t>
            </a:r>
            <a:r>
              <a:rPr lang="cy-GB" sz="2400" dirty="0" smtClean="0"/>
              <a:t>mynd allan gyda ffrindiau a hongian o </a:t>
            </a:r>
            <a:r>
              <a:rPr lang="cy-GB" sz="2400" dirty="0" smtClean="0"/>
              <a:t>gwmpas</a:t>
            </a:r>
            <a:r>
              <a:rPr lang="en-GB" sz="2400" dirty="0" smtClean="0">
                <a:latin typeface="Annie BTN" panose="030C0506040109040306" pitchFamily="66" charset="0"/>
                <a:sym typeface="Wingdings" panose="05000000000000000000" pitchFamily="2" charset="2"/>
              </a:rPr>
              <a:t> . </a:t>
            </a:r>
            <a:r>
              <a:rPr lang="cy-GB" sz="2400" dirty="0" smtClean="0"/>
              <a:t>Pan ofynnwyd iddynt, dywedodd 8 o'r bobl hyn y byddai canolfan siopa newydd yn </a:t>
            </a:r>
            <a:r>
              <a:rPr lang="en-GB" sz="2400" dirty="0" smtClean="0">
                <a:sym typeface="Wingdings" panose="05000000000000000000" pitchFamily="2" charset="2"/>
              </a:rPr>
              <a:t>gr8/</a:t>
            </a:r>
            <a:r>
              <a:rPr lang="en-GB" sz="2400" dirty="0" err="1" smtClean="0">
                <a:sym typeface="Wingdings" panose="05000000000000000000" pitchFamily="2" charset="2"/>
              </a:rPr>
              <a:t>wych</a:t>
            </a:r>
            <a:r>
              <a:rPr lang="cy-GB" sz="2400" dirty="0" smtClean="0"/>
              <a:t>. </a:t>
            </a:r>
            <a:r>
              <a:rPr lang="cy-GB" sz="2400" dirty="0" smtClean="0"/>
              <a:t>Yr wyf yn meddwl bod y gwaith ymchwil hwn yn dangos bod angen i'r cyngor lleol weithredu cyn gynted â phosibl i gywiro hyn. Gallwch weld o'r canlyniadau nad yw pobl ifanc yn meddwl fod llawer i'w wneud yn yr ardal, felly fy nghwestiwn nesaf oedd edrych ar yr hyn y mae pobl ei </a:t>
            </a:r>
            <a:r>
              <a:rPr lang="cy-GB" sz="2400" dirty="0" smtClean="0"/>
              <a:t>angen. </a:t>
            </a:r>
            <a:endParaRPr lang="en-GB" sz="2400" dirty="0">
              <a:latin typeface="Annie BTN" panose="030C05060401090403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843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Deunyddiau cymhleth</a:t>
            </a:r>
            <a:endParaRPr lang="cy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22381" y="1690688"/>
            <a:ext cx="4573619" cy="43513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07200" y="1509486"/>
            <a:ext cx="468811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y-GB" sz="3200" dirty="0" smtClean="0"/>
              <a:t>Pwy yw cynulleidfa’r </a:t>
            </a:r>
            <a:r>
              <a:rPr lang="cy-GB" sz="3200" dirty="0" smtClean="0"/>
              <a:t>ddogfen?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y-GB" sz="3200" dirty="0" smtClean="0"/>
              <a:t>Beth </a:t>
            </a:r>
            <a:r>
              <a:rPr lang="cy-GB" sz="3200" dirty="0" smtClean="0"/>
              <a:t>yw pwrpas y </a:t>
            </a:r>
            <a:r>
              <a:rPr lang="cy-GB" sz="3200" dirty="0" smtClean="0"/>
              <a:t>ddogfen?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y-GB" sz="3200" dirty="0" smtClean="0"/>
              <a:t>Sut </a:t>
            </a:r>
            <a:r>
              <a:rPr lang="cy-GB" sz="3200" dirty="0" smtClean="0"/>
              <a:t>y maent wedi cyflawni eglurder wrth gyflwyno mater pwnc cymhleth</a:t>
            </a:r>
            <a:r>
              <a:rPr lang="en-GB" sz="3200" dirty="0" smtClean="0"/>
              <a:t>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328340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Meddwl am y Prosiect Unigol (PU)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Meddwl, Paru, Rhannu</a:t>
            </a:r>
          </a:p>
          <a:p>
            <a:endParaRPr lang="cy-GB" dirty="0" smtClean="0"/>
          </a:p>
          <a:p>
            <a:r>
              <a:rPr lang="cy-GB" dirty="0" smtClean="0"/>
              <a:t>Beth </a:t>
            </a:r>
            <a:r>
              <a:rPr lang="cy-GB" dirty="0" smtClean="0"/>
              <a:t>yw pwrpas y Prosiect </a:t>
            </a:r>
            <a:r>
              <a:rPr lang="cy-GB" dirty="0" smtClean="0"/>
              <a:t>Unigol?</a:t>
            </a:r>
          </a:p>
          <a:p>
            <a:r>
              <a:rPr lang="cy-GB" dirty="0" smtClean="0"/>
              <a:t>Pwy yw cynulleidfa’r </a:t>
            </a:r>
            <a:r>
              <a:rPr lang="cy-GB" dirty="0" smtClean="0"/>
              <a:t>Prosiect </a:t>
            </a:r>
            <a:r>
              <a:rPr lang="cy-GB" dirty="0" smtClean="0"/>
              <a:t>Unigol</a:t>
            </a:r>
            <a:r>
              <a:rPr lang="cy-GB" dirty="0" smtClean="0"/>
              <a:t>?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588001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Gwirio cynnydd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46371" cy="4351338"/>
          </a:xfrm>
        </p:spPr>
        <p:txBody>
          <a:bodyPr/>
          <a:lstStyle/>
          <a:p>
            <a:r>
              <a:rPr lang="cy-GB" dirty="0" smtClean="0"/>
              <a:t>Edrychwch ar y poster. Gan ddefnyddio’r hyn rydych wedi ei ddysgu heddiw, trafodwch y poster gan ddefnyddio’r termau canlynol:</a:t>
            </a:r>
          </a:p>
          <a:p>
            <a:pPr lvl="1"/>
            <a:r>
              <a:rPr lang="cy-GB" dirty="0" smtClean="0"/>
              <a:t>Cymhlethdod</a:t>
            </a:r>
          </a:p>
          <a:p>
            <a:pPr lvl="1"/>
            <a:r>
              <a:rPr lang="cy-GB" dirty="0" smtClean="0"/>
              <a:t>Cynulleidfa</a:t>
            </a:r>
          </a:p>
          <a:p>
            <a:pPr lvl="1"/>
            <a:r>
              <a:rPr lang="cy-GB" dirty="0" smtClean="0"/>
              <a:t>Pwrpas</a:t>
            </a:r>
          </a:p>
          <a:p>
            <a:pPr lvl="1"/>
            <a:r>
              <a:rPr lang="cy-GB" dirty="0" smtClean="0"/>
              <a:t>Ffurf</a:t>
            </a:r>
            <a:endParaRPr lang="cy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02502" y="754743"/>
            <a:ext cx="4108688" cy="589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3385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564</Words>
  <Application>Microsoft Office PowerPoint</Application>
  <PresentationFormat>Custom</PresentationFormat>
  <Paragraphs>64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Llythrennedd 3</vt:lpstr>
      <vt:lpstr>Amcan dysgu</vt:lpstr>
      <vt:lpstr>Beth a olygwn gan gynulleidfa a phwrpas?</vt:lpstr>
      <vt:lpstr>I hysbysu neu berswadio</vt:lpstr>
      <vt:lpstr>Slide 5</vt:lpstr>
      <vt:lpstr>Deunyddiau cymhleth</vt:lpstr>
      <vt:lpstr>Meddwl am y Prosiect Unigol (PU)</vt:lpstr>
      <vt:lpstr>Gwirio cynnydd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Literacy 3</dc:title>
  <dc:creator>Parkes T</dc:creator>
  <cp:lastModifiedBy>delyth morris</cp:lastModifiedBy>
  <cp:revision>18</cp:revision>
  <dcterms:created xsi:type="dcterms:W3CDTF">2016-03-21T20:18:36Z</dcterms:created>
  <dcterms:modified xsi:type="dcterms:W3CDTF">2016-04-14T12:19:34Z</dcterms:modified>
</cp:coreProperties>
</file>