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9" r:id="rId2"/>
    <p:sldId id="279" r:id="rId3"/>
    <p:sldId id="271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90" d="100"/>
          <a:sy n="90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B6627-52A7-4E89-B6AF-0EDA71014338}" type="datetimeFigureOut">
              <a:rPr lang="en-GB" smtClean="0"/>
              <a:pPr/>
              <a:t>25/08/2015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A8EC7-120E-40A9-8E47-47DAC8B227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4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3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9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4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6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8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7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0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9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7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7902A-4413-45C0-A564-72CC5B8E94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25/08/2015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30FD1-4554-4077-8AB7-D4F11013F2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5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170 cm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170 km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170 mm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170 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Height of a man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9422"/>
            <a:ext cx="770420" cy="648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9422"/>
            <a:ext cx="765424" cy="648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0663"/>
            <a:ext cx="648072" cy="635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9422"/>
            <a:ext cx="2016224" cy="6488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79422"/>
            <a:ext cx="1284734" cy="6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 kg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 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600 kg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 mg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Weight of a woman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2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340 km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3400 km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3.4 km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34 km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Distance from London to Paris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8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600 cm</a:t>
            </a:r>
            <a:r>
              <a:rPr lang="en-GB" sz="3600" baseline="30000" dirty="0" smtClean="0">
                <a:solidFill>
                  <a:prstClr val="black"/>
                </a:solidFill>
              </a:rPr>
              <a:t>2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 m</a:t>
            </a:r>
            <a:r>
              <a:rPr lang="en-GB" sz="3600" baseline="30000" dirty="0" smtClean="0">
                <a:solidFill>
                  <a:prstClr val="black"/>
                </a:solidFill>
              </a:rPr>
              <a:t>2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600 cm</a:t>
            </a:r>
            <a:r>
              <a:rPr lang="en-GB" sz="3600" baseline="30000" dirty="0" smtClean="0">
                <a:solidFill>
                  <a:prstClr val="black"/>
                </a:solidFill>
              </a:rPr>
              <a:t>3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 mm</a:t>
            </a:r>
            <a:r>
              <a:rPr lang="en-GB" sz="3600" baseline="30000" dirty="0" smtClean="0">
                <a:solidFill>
                  <a:prstClr val="black"/>
                </a:solidFill>
              </a:rPr>
              <a:t>2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Area of an A4 sheet of paper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2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50 kg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50 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500 kg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50 mg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Weight of a woman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8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494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270 ml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27 litres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270 litres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514351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2.7 cm</a:t>
            </a:r>
            <a:r>
              <a:rPr lang="en-GB" sz="3600" baseline="30000" dirty="0" smtClean="0">
                <a:solidFill>
                  <a:prstClr val="black"/>
                </a:solidFill>
              </a:rPr>
              <a:t>3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Volume of a glass of water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2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180 cm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18 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180 mm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1800 cm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Height of a man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8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266 km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4942" y="507207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266 cm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266 mm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266 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Distance from Calais to Paris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8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494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160 km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160 mm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160 cm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514351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160 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Distance from London to Coventry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2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494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35 kg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350 kg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35 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514351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35 mg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Weight of a large dog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2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350 ml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35 litres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350 litres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35 mm</a:t>
            </a:r>
            <a:r>
              <a:rPr lang="en-GB" sz="3600" baseline="30000" dirty="0" smtClean="0">
                <a:solidFill>
                  <a:prstClr val="black"/>
                </a:solidFill>
              </a:rPr>
              <a:t>3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Capacity of a small jug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8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494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28 kg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28 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280 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514351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28 mg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Weight of a large dog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2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190 cm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4942" y="507207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190 mm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1900 cm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19 cm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Height of a door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8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 litres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 cm</a:t>
            </a:r>
            <a:r>
              <a:rPr lang="en-GB" sz="3600" baseline="30000" dirty="0" smtClean="0">
                <a:solidFill>
                  <a:prstClr val="black"/>
                </a:solidFill>
              </a:rPr>
              <a:t>3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600 ml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6000 litres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Capacity of a car’s fuel tank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8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18 m</a:t>
            </a:r>
            <a:r>
              <a:rPr lang="en-GB" sz="3600" baseline="30000" dirty="0" smtClean="0">
                <a:solidFill>
                  <a:prstClr val="black"/>
                </a:solidFill>
              </a:rPr>
              <a:t>2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4942" y="507207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18 cm</a:t>
            </a:r>
            <a:r>
              <a:rPr lang="en-GB" sz="3600" baseline="30000" dirty="0" smtClean="0">
                <a:solidFill>
                  <a:prstClr val="black"/>
                </a:solidFill>
              </a:rPr>
              <a:t>3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18 cm</a:t>
            </a:r>
            <a:r>
              <a:rPr lang="en-GB" sz="3600" baseline="30000" dirty="0" smtClean="0">
                <a:solidFill>
                  <a:prstClr val="black"/>
                </a:solidFill>
              </a:rPr>
              <a:t>2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18 mm</a:t>
            </a:r>
            <a:r>
              <a:rPr lang="en-GB" sz="3600" baseline="30000" dirty="0" smtClean="0">
                <a:solidFill>
                  <a:prstClr val="black"/>
                </a:solidFill>
              </a:rPr>
              <a:t>2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Floor area of a room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8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494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120 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120 km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120 cm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514351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120 mm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Length of a football pitch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2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80 kg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80 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800 kg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80 mg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Weight of a man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2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1494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200 ml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2 litres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 ml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5143512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10 cm</a:t>
            </a:r>
            <a:r>
              <a:rPr lang="en-GB" sz="3600" baseline="30000" dirty="0" smtClean="0">
                <a:solidFill>
                  <a:prstClr val="black"/>
                </a:solidFill>
              </a:rPr>
              <a:t>3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Capacity of a cup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2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400 cm</a:t>
            </a:r>
            <a:r>
              <a:rPr lang="en-GB" sz="3600" baseline="30000" dirty="0" smtClean="0">
                <a:solidFill>
                  <a:prstClr val="black"/>
                </a:solidFill>
              </a:rPr>
              <a:t>2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4 m</a:t>
            </a:r>
            <a:r>
              <a:rPr lang="en-GB" sz="3600" baseline="30000" dirty="0" smtClean="0">
                <a:solidFill>
                  <a:prstClr val="black"/>
                </a:solidFill>
              </a:rPr>
              <a:t>2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40 mm</a:t>
            </a:r>
            <a:r>
              <a:rPr lang="en-GB" sz="3600" baseline="30000" dirty="0" smtClean="0">
                <a:solidFill>
                  <a:prstClr val="black"/>
                </a:solidFill>
              </a:rPr>
              <a:t>2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400 cm</a:t>
            </a:r>
            <a:r>
              <a:rPr lang="en-GB" sz="3600" baseline="30000" dirty="0" smtClean="0">
                <a:solidFill>
                  <a:prstClr val="black"/>
                </a:solidFill>
              </a:rPr>
              <a:t>3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Area of a page in a book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8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 litre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4942" y="507207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10 cm</a:t>
            </a:r>
            <a:r>
              <a:rPr lang="en-GB" sz="3600" baseline="30000" dirty="0" smtClean="0">
                <a:solidFill>
                  <a:prstClr val="black"/>
                </a:solidFill>
              </a:rPr>
              <a:t>3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3429000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100 ml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576" y="5085184"/>
            <a:ext cx="3312368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1 </a:t>
            </a:r>
            <a:r>
              <a:rPr lang="en-GB" sz="3600" dirty="0" err="1" smtClean="0">
                <a:solidFill>
                  <a:prstClr val="black"/>
                </a:solidFill>
              </a:rPr>
              <a:t>cl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547664" y="620688"/>
            <a:ext cx="6400800" cy="223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4000" dirty="0" smtClean="0">
                <a:solidFill>
                  <a:prstClr val="black"/>
                </a:solidFill>
                <a:cs typeface="Aharoni" pitchFamily="2" charset="-79"/>
              </a:rPr>
              <a:t>Choose the quantity that is the appropriate estimate for: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sz="4000" b="1" dirty="0" smtClean="0">
                <a:solidFill>
                  <a:prstClr val="black"/>
                </a:solidFill>
                <a:cs typeface="Aharoni" pitchFamily="2" charset="-79"/>
              </a:rPr>
              <a:t>Volume of a kettle</a:t>
            </a:r>
            <a:endParaRPr lang="en-GB" sz="4000" b="1" dirty="0">
              <a:solidFill>
                <a:prstClr val="black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288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115</TotalTime>
  <Words>458</Words>
  <Application>Microsoft Office PowerPoint</Application>
  <PresentationFormat>On-screen Show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 up the Volume</dc:title>
  <dc:creator>Helen</dc:creator>
  <cp:lastModifiedBy>Alexander J</cp:lastModifiedBy>
  <cp:revision>19</cp:revision>
  <dcterms:created xsi:type="dcterms:W3CDTF">2013-02-24T20:23:18Z</dcterms:created>
  <dcterms:modified xsi:type="dcterms:W3CDTF">2015-08-25T10:02:41Z</dcterms:modified>
</cp:coreProperties>
</file>