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1" r:id="rId6"/>
    <p:sldId id="262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66" d="100"/>
          <a:sy n="66" d="100"/>
        </p:scale>
        <p:origin x="-7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2F574E38-7583-42ED-AAF2-ADC05C5215CF}" type="datetimeFigureOut">
              <a:rPr lang="en-US" smtClean="0"/>
              <a:t>12/16/2014</a:t>
            </a:fld>
            <a:endParaRPr lang="en-GB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GB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D9F882B-9039-4D45-B5FD-DF9205634C12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  <p:transition>
    <p:cut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74E38-7583-42ED-AAF2-ADC05C5215CF}" type="datetimeFigureOut">
              <a:rPr lang="en-US" smtClean="0"/>
              <a:t>12/16/2014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D9F882B-9039-4D45-B5FD-DF9205634C12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  <p:transition>
    <p:cut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74E38-7583-42ED-AAF2-ADC05C5215CF}" type="datetimeFigureOut">
              <a:rPr lang="en-US" smtClean="0"/>
              <a:t>12/16/2014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D9F882B-9039-4D45-B5FD-DF9205634C12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  <p:transition>
    <p:cut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74E38-7583-42ED-AAF2-ADC05C5215CF}" type="datetimeFigureOut">
              <a:rPr lang="en-US" smtClean="0"/>
              <a:t>12/16/2014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D9F882B-9039-4D45-B5FD-DF9205634C12}" type="slidenum">
              <a:rPr lang="en-GB" smtClean="0"/>
              <a:t>‹#›</a:t>
            </a:fld>
            <a:endParaRPr lang="en-GB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  <p:transition>
    <p:cut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74E38-7583-42ED-AAF2-ADC05C5215CF}" type="datetimeFigureOut">
              <a:rPr lang="en-US" smtClean="0"/>
              <a:t>12/16/2014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D9F882B-9039-4D45-B5FD-DF9205634C12}" type="slidenum">
              <a:rPr lang="en-GB" smtClean="0"/>
              <a:t>‹#›</a:t>
            </a:fld>
            <a:endParaRPr lang="en-GB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cut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74E38-7583-42ED-AAF2-ADC05C5215CF}" type="datetimeFigureOut">
              <a:rPr lang="en-US" smtClean="0"/>
              <a:t>12/16/2014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D9F882B-9039-4D45-B5FD-DF9205634C12}" type="slidenum">
              <a:rPr lang="en-GB" smtClean="0"/>
              <a:t>‹#›</a:t>
            </a:fld>
            <a:endParaRPr lang="en-GB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cut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74E38-7583-42ED-AAF2-ADC05C5215CF}" type="datetimeFigureOut">
              <a:rPr lang="en-US" smtClean="0"/>
              <a:t>12/16/2014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D9F882B-9039-4D45-B5FD-DF9205634C12}" type="slidenum">
              <a:rPr lang="en-GB" smtClean="0"/>
              <a:t>‹#›</a:t>
            </a:fld>
            <a:endParaRPr lang="en-GB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cut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74E38-7583-42ED-AAF2-ADC05C5215CF}" type="datetimeFigureOut">
              <a:rPr lang="en-US" smtClean="0"/>
              <a:t>12/16/2014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D9F882B-9039-4D45-B5FD-DF9205634C12}" type="slidenum">
              <a:rPr lang="en-GB" smtClean="0"/>
              <a:t>‹#›</a:t>
            </a:fld>
            <a:endParaRPr lang="en-GB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cut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74E38-7583-42ED-AAF2-ADC05C5215CF}" type="datetimeFigureOut">
              <a:rPr lang="en-US" smtClean="0"/>
              <a:t>12/16/2014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D9F882B-9039-4D45-B5FD-DF9205634C12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  <p:transition>
    <p:cut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2F574E38-7583-42ED-AAF2-ADC05C5215CF}" type="datetimeFigureOut">
              <a:rPr lang="en-US" smtClean="0"/>
              <a:t>12/16/2014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D9F882B-9039-4D45-B5FD-DF9205634C12}" type="slidenum">
              <a:rPr lang="en-GB" smtClean="0"/>
              <a:t>‹#›</a:t>
            </a:fld>
            <a:endParaRPr lang="en-GB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cut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2F574E38-7583-42ED-AAF2-ADC05C5215CF}" type="datetimeFigureOut">
              <a:rPr lang="en-US" smtClean="0"/>
              <a:t>12/16/2014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D9F882B-9039-4D45-B5FD-DF9205634C12}" type="slidenum">
              <a:rPr lang="en-GB" smtClean="0"/>
              <a:t>‹#›</a:t>
            </a:fld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cut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2F574E38-7583-42ED-AAF2-ADC05C5215CF}" type="datetimeFigureOut">
              <a:rPr lang="en-US" smtClean="0"/>
              <a:t>12/16/2014</a:t>
            </a:fld>
            <a:endParaRPr lang="en-GB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GB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DD9F882B-9039-4D45-B5FD-DF9205634C12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cut thruBlk="1"/>
  </p:transition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85786" y="1428736"/>
            <a:ext cx="7772400" cy="1470025"/>
          </a:xfrm>
        </p:spPr>
        <p:txBody>
          <a:bodyPr/>
          <a:lstStyle/>
          <a:p>
            <a:r>
              <a:rPr lang="en-GB" dirty="0" smtClean="0"/>
              <a:t>Legislation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71670" y="3357562"/>
            <a:ext cx="6400800" cy="1752600"/>
          </a:xfrm>
        </p:spPr>
        <p:txBody>
          <a:bodyPr/>
          <a:lstStyle/>
          <a:p>
            <a:pPr algn="r"/>
            <a:r>
              <a:rPr lang="en-GB" dirty="0" smtClean="0"/>
              <a:t>How can the law affect people who live in poverty in Wales, Europe and the rest of the world?</a:t>
            </a:r>
            <a:endParaRPr lang="en-GB" dirty="0"/>
          </a:p>
        </p:txBody>
      </p:sp>
      <p:pic>
        <p:nvPicPr>
          <p:cNvPr id="18434" name="Picture 2" descr="http://hannondigital.com/wp-content/uploads/2014/03/Content-Marketing-for-Law-Firm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42976" y="500042"/>
            <a:ext cx="2590475" cy="2357358"/>
          </a:xfrm>
          <a:prstGeom prst="rect">
            <a:avLst/>
          </a:prstGeom>
          <a:noFill/>
        </p:spPr>
      </p:pic>
    </p:spTree>
  </p:cSld>
  <p:clrMapOvr>
    <a:masterClrMapping/>
  </p:clrMapOvr>
  <p:transition>
    <p:cut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9"/>
            <a:ext cx="8229600" cy="1090416"/>
          </a:xfrm>
        </p:spPr>
        <p:txBody>
          <a:bodyPr/>
          <a:lstStyle/>
          <a:p>
            <a:r>
              <a:rPr lang="en-GB" dirty="0" smtClean="0"/>
              <a:t>Laws are sets of rules that are made to protect people and create a civilized society.  </a:t>
            </a:r>
          </a:p>
          <a:p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are laws?</a:t>
            </a:r>
            <a:endParaRPr lang="en-GB" dirty="0"/>
          </a:p>
        </p:txBody>
      </p:sp>
      <p:sp>
        <p:nvSpPr>
          <p:cNvPr id="4" name="Title 2"/>
          <p:cNvSpPr txBox="1">
            <a:spLocks/>
          </p:cNvSpPr>
          <p:nvPr/>
        </p:nvSpPr>
        <p:spPr>
          <a:xfrm>
            <a:off x="500034" y="2571744"/>
            <a:ext cx="8229600" cy="1143000"/>
          </a:xfrm>
          <a:prstGeom prst="rect">
            <a:avLst/>
          </a:prstGeom>
        </p:spPr>
        <p:txBody>
          <a:bodyPr vert="horz" rtlCol="0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1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Who makes the laws?</a:t>
            </a:r>
            <a:endParaRPr kumimoji="0" lang="en-GB" sz="41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Content Placeholder 1"/>
          <p:cNvSpPr txBox="1">
            <a:spLocks/>
          </p:cNvSpPr>
          <p:nvPr/>
        </p:nvSpPr>
        <p:spPr>
          <a:xfrm>
            <a:off x="571472" y="3857628"/>
            <a:ext cx="8229600" cy="2071702"/>
          </a:xfrm>
          <a:prstGeom prst="rect">
            <a:avLst/>
          </a:prstGeom>
        </p:spPr>
        <p:txBody>
          <a:bodyPr vert="horz">
            <a:normAutofit lnSpcReduction="10000"/>
          </a:bodyPr>
          <a:lstStyle/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tabLst/>
              <a:defRPr/>
            </a:pPr>
            <a:r>
              <a:rPr lang="en-GB" sz="2700" dirty="0" smtClean="0"/>
              <a:t>In our country laws are made by the Government and also by judges</a:t>
            </a:r>
            <a:r>
              <a:rPr kumimoji="0" lang="en-GB" sz="2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In a court if a </a:t>
            </a:r>
            <a:r>
              <a:rPr lang="en-GB" sz="2700" dirty="0" smtClean="0"/>
              <a:t>judge thinks a law needs adding to, they will ‘set a precedent’ and add an extra feature to the law they use in the court.</a:t>
            </a:r>
            <a:endParaRPr kumimoji="0" lang="en-GB" sz="27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tabLst/>
              <a:defRPr/>
            </a:pPr>
            <a:endParaRPr kumimoji="0" lang="en-GB" sz="27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5122" name="Picture 2" descr="http://assets3.parliament.uk/iv/main-large/ImageVault/Images/id_10297/scope_0/ImageVaultHandler.aspx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428604"/>
            <a:ext cx="4000528" cy="2160288"/>
          </a:xfrm>
          <a:prstGeom prst="rect">
            <a:avLst/>
          </a:prstGeom>
          <a:noFill/>
        </p:spPr>
      </p:pic>
      <p:pic>
        <p:nvPicPr>
          <p:cNvPr id="5124" name="Picture 4" descr="http://static.guim.co.uk/sys-images/Guardian/About/General/2013/10/14/1381767673550/Judge-008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00562" y="428604"/>
            <a:ext cx="3857652" cy="2171697"/>
          </a:xfrm>
          <a:prstGeom prst="rect">
            <a:avLst/>
          </a:prstGeom>
          <a:noFill/>
        </p:spPr>
      </p:pic>
    </p:spTree>
  </p:cSld>
  <p:clrMapOvr>
    <a:masterClrMapping/>
  </p:clrMapOvr>
  <p:transition>
    <p:cut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3" grpId="0"/>
      <p:bldP spid="4" grpId="0"/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9"/>
            <a:ext cx="8229600" cy="1590482"/>
          </a:xfrm>
        </p:spPr>
        <p:txBody>
          <a:bodyPr/>
          <a:lstStyle/>
          <a:p>
            <a:r>
              <a:rPr lang="en-GB" dirty="0" smtClean="0"/>
              <a:t>Some laws are very old and people think they need changing.  However, mostly in the UK, the laws are very good and protect us.</a:t>
            </a:r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Do laws work?</a:t>
            </a:r>
            <a:endParaRPr lang="en-GB" dirty="0"/>
          </a:p>
        </p:txBody>
      </p:sp>
      <p:sp>
        <p:nvSpPr>
          <p:cNvPr id="4" name="Title 2"/>
          <p:cNvSpPr txBox="1">
            <a:spLocks/>
          </p:cNvSpPr>
          <p:nvPr/>
        </p:nvSpPr>
        <p:spPr>
          <a:xfrm>
            <a:off x="500034" y="3143248"/>
            <a:ext cx="8229600" cy="1143000"/>
          </a:xfrm>
          <a:prstGeom prst="rect">
            <a:avLst/>
          </a:prstGeom>
        </p:spPr>
        <p:txBody>
          <a:bodyPr vert="horz" rtlCol="0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1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What </a:t>
            </a:r>
            <a:r>
              <a:rPr kumimoji="0" lang="en-GB" sz="41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abou</a:t>
            </a:r>
            <a:r>
              <a:rPr lang="en-GB" sz="4100" b="1" dirty="0" smtClean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t in other countries</a:t>
            </a:r>
            <a:r>
              <a:rPr kumimoji="0" lang="en-GB" sz="41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?</a:t>
            </a:r>
            <a:endParaRPr kumimoji="0" lang="en-GB" sz="41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Content Placeholder 1"/>
          <p:cNvSpPr txBox="1">
            <a:spLocks/>
          </p:cNvSpPr>
          <p:nvPr/>
        </p:nvSpPr>
        <p:spPr>
          <a:xfrm>
            <a:off x="500034" y="4286256"/>
            <a:ext cx="8229600" cy="159048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tabLst/>
              <a:defRPr/>
            </a:pPr>
            <a:r>
              <a:rPr kumimoji="0" lang="en-GB" sz="2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 some countries,</a:t>
            </a:r>
            <a:r>
              <a:rPr kumimoji="0" lang="en-GB" sz="27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laws are not set down as clearly as ours.  Also in some countries there are no laws to protect people.</a:t>
            </a:r>
            <a:endParaRPr kumimoji="0" lang="en-GB" sz="27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4100" name="Picture 4" descr="http://www.oldpolicecellsmuseum.org.uk/images/uploaded/scaled/holly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868" y="3000372"/>
            <a:ext cx="2116763" cy="3143248"/>
          </a:xfrm>
          <a:prstGeom prst="rect">
            <a:avLst/>
          </a:prstGeom>
          <a:noFill/>
        </p:spPr>
      </p:pic>
      <p:pic>
        <p:nvPicPr>
          <p:cNvPr id="8" name="Picture 2" descr="http://nocompulsion.com/wp-content/uploads/2013/08/TahrirSquare-620x417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0034" y="500042"/>
            <a:ext cx="3857652" cy="2571768"/>
          </a:xfrm>
          <a:prstGeom prst="rect">
            <a:avLst/>
          </a:prstGeom>
          <a:noFill/>
        </p:spPr>
      </p:pic>
      <p:pic>
        <p:nvPicPr>
          <p:cNvPr id="9" name="Picture 4" descr="http://cdn2-b.examiner.com/sites/default/files/styles/image_content_width/hash/ce/2b/ce2b9ac422035106b03ca7843f5e030b.JPG?itok=mnPbV3bt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357686" y="500042"/>
            <a:ext cx="3929091" cy="2571768"/>
          </a:xfrm>
          <a:prstGeom prst="rect">
            <a:avLst/>
          </a:prstGeom>
          <a:noFill/>
        </p:spPr>
      </p:pic>
    </p:spTree>
  </p:cSld>
  <p:clrMapOvr>
    <a:masterClrMapping/>
  </p:clrMapOvr>
  <p:transition>
    <p:cut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20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3" grpId="0"/>
      <p:bldP spid="4" grpId="0"/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When people are not protected, they can be taken advantage of.</a:t>
            </a:r>
          </a:p>
          <a:p>
            <a:r>
              <a:rPr lang="en-GB" dirty="0" smtClean="0"/>
              <a:t>Tens of millions of people live without a legal form of identity, such as a birth certificate. This identity is the cornerstone of justice</a:t>
            </a:r>
            <a:r>
              <a:rPr lang="en-GB" dirty="0" smtClean="0"/>
              <a:t>.</a:t>
            </a:r>
          </a:p>
          <a:p>
            <a:r>
              <a:rPr lang="en-GB" dirty="0" smtClean="0"/>
              <a:t>The </a:t>
            </a:r>
            <a:r>
              <a:rPr lang="en-GB" dirty="0" smtClean="0"/>
              <a:t>vast majority of people living in poverty do not even know their rights</a:t>
            </a:r>
            <a:r>
              <a:rPr lang="en-GB" dirty="0" smtClean="0"/>
              <a:t>.</a:t>
            </a:r>
          </a:p>
          <a:p>
            <a:r>
              <a:rPr lang="en-GB" dirty="0" smtClean="0"/>
              <a:t>Often established legal systems are corrupt and do not protect the </a:t>
            </a:r>
            <a:r>
              <a:rPr lang="en-GB" dirty="0" err="1" smtClean="0"/>
              <a:t>vunerable</a:t>
            </a:r>
            <a:r>
              <a:rPr lang="en-GB" dirty="0" smtClean="0"/>
              <a:t>.</a:t>
            </a:r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Problems</a:t>
            </a:r>
            <a:endParaRPr lang="en-GB" dirty="0"/>
          </a:p>
        </p:txBody>
      </p:sp>
      <p:pic>
        <p:nvPicPr>
          <p:cNvPr id="3074" name="Picture 2" descr="https://encrypted-tbn3.gstatic.com/images?q=tbn:ANd9GcRpJQkAouNOSHvYwkkxVjXPkHzwIC4BQnfq0_Lviw0lsvsfTH2Hr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428860" y="4572008"/>
            <a:ext cx="3600454" cy="1800227"/>
          </a:xfrm>
          <a:prstGeom prst="rect">
            <a:avLst/>
          </a:prstGeom>
          <a:noFill/>
        </p:spPr>
      </p:pic>
      <p:pic>
        <p:nvPicPr>
          <p:cNvPr id="3076" name="Picture 4" descr="http://3.bp.blogspot.com/_qCOY2VlCHp0/TTqUrP0GnBI/AAAAAAAAAfw/khFhNEjRskY/s1600/Child%2BTraffick-779539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785918" y="2571744"/>
            <a:ext cx="4931102" cy="3071834"/>
          </a:xfrm>
          <a:prstGeom prst="rect">
            <a:avLst/>
          </a:prstGeom>
          <a:noFill/>
        </p:spPr>
      </p:pic>
      <p:pic>
        <p:nvPicPr>
          <p:cNvPr id="3078" name="Picture 6" descr="http://www.rippington.me.uk/multimedia/PLUMMER%20(ELIZA)%201854%20BIRTH%20CERTIFICATEa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285984" y="3786190"/>
            <a:ext cx="4071966" cy="2839491"/>
          </a:xfrm>
          <a:prstGeom prst="rect">
            <a:avLst/>
          </a:prstGeom>
          <a:noFill/>
        </p:spPr>
      </p:pic>
    </p:spTree>
  </p:cSld>
  <p:clrMapOvr>
    <a:masterClrMapping/>
  </p:clrMapOvr>
  <p:transition>
    <p:cut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20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20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2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A juvenile is wrongfully detained by the police and loses time in </a:t>
            </a:r>
            <a:r>
              <a:rPr lang="en-GB" dirty="0" smtClean="0"/>
              <a:t>school affecting his education </a:t>
            </a:r>
            <a:endParaRPr lang="en-GB" dirty="0" smtClean="0"/>
          </a:p>
          <a:p>
            <a:r>
              <a:rPr lang="en-GB" dirty="0" smtClean="0"/>
              <a:t>Village land is damaged by a mining company without </a:t>
            </a:r>
            <a:r>
              <a:rPr lang="en-GB" dirty="0" smtClean="0"/>
              <a:t>compensation</a:t>
            </a:r>
            <a:endParaRPr lang="en-GB" dirty="0" smtClean="0"/>
          </a:p>
          <a:p>
            <a:r>
              <a:rPr lang="en-GB" dirty="0" smtClean="0"/>
              <a:t> An illiterate widow is denied the inheritance she is entitled to and is forced on to the streets with her children. </a:t>
            </a:r>
          </a:p>
          <a:p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Examples</a:t>
            </a:r>
            <a:endParaRPr lang="en-GB" dirty="0"/>
          </a:p>
        </p:txBody>
      </p:sp>
      <p:pic>
        <p:nvPicPr>
          <p:cNvPr id="1026" name="Picture 2" descr="http://i.ytimg.com/vi/7Z1KJjp4nHw/hqdefault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714744" y="2857496"/>
            <a:ext cx="4572000" cy="3429001"/>
          </a:xfrm>
          <a:prstGeom prst="rect">
            <a:avLst/>
          </a:prstGeom>
          <a:noFill/>
        </p:spPr>
      </p:pic>
      <p:pic>
        <p:nvPicPr>
          <p:cNvPr id="5" name="Picture 2" descr="http://images.nationalgeographic.com/wpf/media-live/photos/000/166/cache/article-pollution_16647_600x450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643174" y="4357694"/>
            <a:ext cx="4286280" cy="2178859"/>
          </a:xfrm>
          <a:prstGeom prst="rect">
            <a:avLst/>
          </a:prstGeom>
          <a:noFill/>
        </p:spPr>
      </p:pic>
      <p:pic>
        <p:nvPicPr>
          <p:cNvPr id="6" name="Picture 4" descr="http://preventionaction.org/sites/all/files/styles/509/public/files/import/shutterstock_204095182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715008" y="4786322"/>
            <a:ext cx="1847829" cy="1847829"/>
          </a:xfrm>
          <a:prstGeom prst="rect">
            <a:avLst/>
          </a:prstGeom>
          <a:noFill/>
        </p:spPr>
      </p:pic>
    </p:spTree>
  </p:cSld>
  <p:clrMapOvr>
    <a:masterClrMapping/>
  </p:clrMapOvr>
  <p:transition>
    <p:cut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Whose responsibility is to protect the vulnerable people in the UK?</a:t>
            </a:r>
          </a:p>
          <a:p>
            <a:r>
              <a:rPr lang="en-GB" dirty="0" smtClean="0"/>
              <a:t>What about in places where corruption is evident, places such as Libya</a:t>
            </a:r>
          </a:p>
          <a:p>
            <a:r>
              <a:rPr lang="en-GB" dirty="0" smtClean="0"/>
              <a:t>What about in countries where there is war such as Afghanistan?</a:t>
            </a:r>
          </a:p>
          <a:p>
            <a:endParaRPr lang="en-GB" dirty="0" smtClean="0"/>
          </a:p>
          <a:p>
            <a:r>
              <a:rPr lang="en-GB" dirty="0" smtClean="0"/>
              <a:t>What would you do? </a:t>
            </a:r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can be done?</a:t>
            </a:r>
            <a:endParaRPr lang="en-GB" dirty="0"/>
          </a:p>
        </p:txBody>
      </p:sp>
      <p:sp>
        <p:nvSpPr>
          <p:cNvPr id="21506" name="AutoShape 2" descr="data:image/jpeg;base64,/9j/4AAQSkZJRgABAQAAAQABAAD/2wCEAAkGBxQTERQUEhQVFRUUFhgXGBcVFRUWFRgVFRUWFhQUFBcYHCggGBolHBUXIjIhJSkrLi4uFx8zODMsNygtLisBCgoKDg0OGxAQGiwkHyQsLCwsLCwsLCwvLCwsLCwsLCwsLCwsLCwsLCwsLCwsLCwsLC0sLCwsLCwsLCwsLCwsLP/AABEIALcBEwMBIgACEQEDEQH/xAAcAAEAAQUBAQAAAAAAAAAAAAAABQEDBAYHAgj/xABGEAACAQIDBAcEBwUGBQUAAAABAgADEQQSIQUxQWEGEyJRcYGRMqGxwQcjQlJi0fAUcpKi4SQzQ4Ky8RU0Y3PSFlNUg8L/xAAYAQEAAwEAAAAAAAAAAAAAAAAAAQIDBP/EACkRAQEAAgICAQMCBwEAAAAAAAABAhEhMQNBEiJR8DJhBEJxkaHB4RP/2gAMAwEAAhEDEQA/AO4REQESsQEREBEja22FzFKSPWdTZhSAyqe5nYhAeV78pYr1MRWtT6p6Ct7dTPTLBOK08jEhzuvwFzvtI2nS9X2qS5p4dOtdTZjfLSQ9zvY9r8KgnvtPP7FiG9vE5OVGkgA5ZqucnxsJIYXDrTRURQqqLADcJdg39kX/AMOrD2cXUP8A3KdFh/Iin3zw20atH/mUBT/3aNyo51KZuyDmCw77SXiNG/u806gYBlIIIuCDcEHcQRvEoaq3tmF+64v6SL/4AmY9qoKRObqVcrTzH2j2bGx35b5b3NtZdGwMLa37PRt/2k/KDhJRIh9lNS7WFYqR/hOxai3IA3NM8107wZWl0jw+UZ6i031DU3I6xWBswZRz47jvEbNfZLSkx8HtClVv1VRHtvysCR4gbpkyUKRKykBERAREQEREBERAREQEREBERAREQErEQExdo45aKZmBJJCqq6s7ncqjv+ABJ0EyiZDYOqtfFM6sHSggVCpuvWVC3WkEaXCqg5XbvhMj2uExFTWrWNEH/DohSRyao6ksf3QspV2RUIyriqwVtGDdWxy/aysFDK1ri99L7pLxI0fJaw2HWmgRFCqosANABLsRJQREQEREBERATyEAJIAud/PhrPUQMLH7Lp1bFhZx7NRezUU96uNfLceIMt7KxTkvSq2NWlbtAWFRGvkqgcL2II4FTwtJGRG1H6qvSrkEU8r0qjDcudqZps34QVIvwzd0hac8JeIiSqpErKQEREBERAREQEREBERAREQERECsRMHbuINPDV3X2lpOR4hTY+sEYS0/2tiX/wCWViqpwrMpszv30wQQF3GxJuLSZRAAAAABoABYAdwEt4LDinTSmu5FCjwUAD4S9CbSIiEEREBERAREQEREBERATxWpBlKsAVYEEHcQRYgxVqBQWYhQN5JAA8SZF4rpBTCMaWeswBKilTqOrHgM6qVA53hMlvS70cqE4ZASSUL07neeqqNTBPM5LySkNsHGUkp06PWfWW1Dq1NmcnM5VagBN2JPnJmRDLsiIkoUiJBdJulNDBJeobuRdUB1PM9w5wJqrVCgliFA3kmwHmZC1Ol+EDZetufwqxHqBacQ6VdOMRiqhF7KDoBcAD8K/MyMwOLqMbkkW79Bp33+cnS+o+lcJtCnUF0a/keO4zKnzsOmlejbqLX01Oo10PGw1EnNn/SniUezBaieABHA7vCRqouLtsTUtk9OaVQA1AVB+0NQP3hvHvm10qgYBlIIIuCDcEd4MIs09REQgiIgIiIFZj7Qwoq0qlM7qiMn8SkX98yIgYWxsX1tFWOjgZXH3aidl1PmD5WmbIvF4J0qGth7Zmt1lNjZalhYMD9ioBpfcQADwIoNvUh/eipRbiKiMB5OLo3kxkLa30lYnilUDKGUgqwBBG4gi4I5T3JVIiICIiAiIgIiICYe0sb1YUKueo5yol7XNrkseCgak/EkA5kiUqqccwJBKUFyi4JGao3W6cPZpQmLlDZIJD1z11TeCw+rQ/8ASp7l8dW7zJKIgt2tYrDJUUpUUMp3gi4/3mHsd2HW0mJbqXyqzG7FGRXTMeJAbLfjlvxmRtDHJRQu55AAXZmO5EXezHukRsrGOis9TD181VjUchUIFwFVQufOcqKq+zrYm2shMnDYIlvD11dQ6EMrC4I4iYu2tpph6LVXNgo9TwElVCdOulyYCjfQ1WHYU/6m5TgeLxlXF1Gq1Gdi51J+A5DumZtLFV9p402NyxvyVBu8p0fo70Po0k1GduLH5DhKZZzFvh49xy84Fl9pN3Hx4mZOB2Q9W93yoNTroO+daxXRZGHZAHlI0dEGW+pse4iRPJV/hj92g4tcPSoZV7bne1tB4CQ+x6AZjf2L6g8L8Qf18bTG2tiNQxGRr5Kmqm24jgZ5TZmW7DcwysO4nTh+K2vMc5rjdssppn4LD9QSUYsl92/Q71IP6uDNu6LdJWw7hWuaDnUfcv8AbXlxt48ROYYXFtTqAEkg778RuI93wm0U6gK2ueK8rb1PjYqfMybEO8qb6jjKzVPo42v12ECMe3ROQ99hfKfQTa5VSzVIiIQREQKxKSsBERAhkp1MKSEQ1cOSSFTWpSJNyFX7dO+4DUbgCN10dIcPxqWP3WR1f+Arm90lIkJ392JgNo062bITdCAVZWRhcXUlWANiNxtrMuYG0NndYQ6MadVRZagF9N+R1+2nI+RB1lgbUqU9MRRYf9SiGq0zzsozp5iw7zBrfSWiRf8A6iwvGvTHJmCn0OsoduK2lFKlY/gQqnnUey+hJ5Rs+NSOIrqilnYKq6lmIAHiTPSOCAQQQdQRqCORkZR2c9RhUxJU5TdKS3NJDwZidajjvIAHAcZ6bYVG96eekTqepd6YJ7yinKfMQaiTmBj9qJTOQXqVT7NJNXPM/dX8TWEtf8FB9qtiGHd1zL70yn3zLwWBp0gRSRUvqbDUnvY72PMwcMClshqgzYl3ZmNylOrUSko4IApGa3ed5vu3S++xaWUCkoolDmVqYAYMdCTpZr8Qb3kjEaPlUZnxS6ZaFX8Wd6J/hyuPfK/2puFClzu9Y+QsgB9ZJRBtrqU0oYoviKjHNTUU6tUgKGzP1qggBaZI6uw0uAd+skKu26W6kwrPwSkQ5vwzEaIObECSJEoqgaAADlpCd77YuycKadIKxBYl3a3s5qjtUYLyBYgchOT/AEx9Ii1QYanc5SFsN5qNwFt5AIFu9p1HpFtVcNhqlZvsKbDva2gnBtg16dTEVcZimISm2VTrrUa5Zhbuvp48ot0thN3bd+hHRb9lojMB1tSzVDz+6D3D85ueHoWmnYLEqw67BYhqgGrUnN1YcQLjMp7jum4bMxy1UV13EbjoQeII7xMJjzut8rxx0zVEqUuJVRK1DYTRm1Dpxs9WpE21U3HlOXVNoEEgajUe+35TrPS5iaD27pwmi/aIPew9d3vAk+K82LeSfTDEscwI+8fj+c2nDVr0xyt5WuCPS3kZrNVdRb9GTROUW+8vvBGo57/QTdjG6/RhjsuMK8Kyn+Jd9+envnXZwToNicuMpH8YPk2h9873MvdM/RERJUIiICIiAlZSIFYlIgViIgIiICIiAiIgIiUgViUiAiJ5qvYE936tA5X9L+02q1aGBo+1UYE/K/LS/wDlMpiOiaJhqdBR2QNTxJO9vG5Mj+izjGbWxuJJzLSIpUzwJ1zMPEC//wBk6L1YI1mWV5dOHEQWF2HhadCmuHp9W9MAAg3JHHOftam9zz75I7Gplc2lu0Z6aiA3Z9rlMiq2RbDefjIt3d1bWpqPGN2qtL2r+QufSYy9KKB0Ysl/vqyj1ItInblCoKTVEGZ9Ta1+e64kP0dr484Z6+Joo1IMQUtlq5BqXUHRwO7S9jvjHdMpjG27SpirTYAghgdR4T5/x6dXiKi9zn4ztVCqgXrMOfq2HsX0F+K92/dOO9LrftdQjcTf1k+PjI8k+lSs2ngR7z/WTGOXSnbiD68JAVWuCOSn/SZM4h7pR11sCfMj+s6XPEh0QP8AbKXM2/mH/lPoifPHRYf2vDH8dj5n8x7p9DzGdpz6hERLMyIiAiIgIiICIiAiIgIiICIiAlJWICIiAiJ4q1QoufDz7oHua/082iaGAxFQGzBCFPczdlT5E38pLnFjgD52E0v6UcHXxeCanQC5gc2UtbNlBsoNrA68dJFsWxxtrXvoqwPVYNGO+sWqnwY2T+RV9ZvjPYXkNsigKVJEIy9WiLY6WsoHykjSqq+lwbzHfLq0bJxSVFLqwOp48VNiJTF1LsJAbQ6N1FJ/ZX6vNfmAfA6Hzl7Y1LEkqlZfY31NArW3WFybyL0vJO5WxNQDLMDEdaBlBBG6zfIyTVp4qmWZf1abgtjNRUjhc6DgCbgeV5zPpzhsuIY7r/Kdp2jiAqkmcX6eY8VK4t4Rhva+f6USw08UB+My6dfdbgot6f1ke79gfuEe8y9hn9o8p0bczaeh9T+0Uf31b+dgfjPooT5p6MVLYii3dlB8Te3xn0qu6Zzsz6isREszIiICIiAiIgIiICIiAiIgJSVlIFYgRAREQEi9uP8A3Y45yfRSP/1JSa70sxYp9Xcm9mAtvu1rf6TK5dLYdrLs7vlDhBlLE5bkBSBpqN+a35zUdtUNp0KHXirSrW1qUhTy5R+Br9oDmBxPKbF0dqoylrgWOgJ3KdwseGnukq6l9Ps85lY6pnca0noTtmpiqT1Ktrns5QNFtcEcze8t1NkGmzGjZWBLBSSFa54H7B90ldg7EXDVK6J7D1OsQfdD6sv8eYjkRJXFbPDDmPWROLw2w8vxu6hKHShqdhiEenffnUDzDDRpsOHxauLqQQeI3eUhq+zMwysSR3HUekrs7ZVPD/3d1B3rc5PFVPs+VouUM5hecU31kxcVigBKGtpITbGLCg6yu1Ji1npptprZUO/jOc1ME9V7rbTeWvbTU+MzOlm2LuQp1kanSeuEyKtMC1rhNT6m3um8moxzzlvK6V7K+YjBnsny+QnnCvmUX36H5H4y5gh7V/1rLs2xbDW1ZSeDJb1/2n0lRHZXwHwnzxs+lauOY94IA9x98+hsMewv7o+Ai9q5dLkREKEREBERAREQEREBERAREQEpKykBKykrARKE23yD2ltls5SnZQou7k9oDgVWxIW+97EDu4iLV8MLndRMYjEogu7BRcDXiSbADvJPCQW1MNTrVgzdpUAsrAjtDMbkHfo0isZWzsKgBc0r/V5idCl3Ua9pmp3ZKnEXXS8tPjOrrU2zZqNZPa3guihle/4qVm/yNK5V0z+H1N+/z/X/ABPdQrW7IsNRoPUd0uMb6DdLS1sw03H4TXOnW3nwuFdqQBcDS54nQaDU6n+sptnJbXvpHtIYWm2IKllQgPlFyEJtmIG8AkeV562N0joYhA9KorDkdx7j3Tm+xdqVcVhDRq1czVvqyNLjNo1+NwLzQ9q4CtgMSyBmQ7wVJGZfLfIxm2uf0vonG7RRdSZAYnbN9SbDhrOS4XatVx2qjE8zK1XduLHzMj4Eynp0fE9KlUEZhNM6Q9Ki4Kp6yHXAu3AyxjcH1aktpL44yKZZ2odgXckyQ/Ztw7vidwnjDU7do/q+6UFYk3m04YJDC07ZeQ+Rnuhox/XHT4y/hF0B7wPfYfOeCtjr3fkYWbdQP1lJ+Fh8V/ITt+ytpq6qu4gAcjYcDOJYPWkORHx/MD0nUdlr9Uh5CZZ5WZL/ABlxbfEwNm4q/ZO8bvCZ8vLthZq6IiJKCIiAiIgIiICIiAiIgIiIFJWUmPtHEdXSqPxVSR42098CL2vtDMTTTcD2m5g3sPAia9jUKWa+QIcxZR/dH/5FMfc4VKe4g5hbUS/gH0EzqlO400I1B7j+tLcQSOMwmdt27/Hf/PhrODxhXEVKZAp1FUaA3UK73VkP2qS1WR1PBazjTLaYmJxRyPTUG4HX0BfXss1TqeWVhWpEdzKJn1cEudFIygK9NbH2adRW6zDE7ylr1KZ/AV0I11baeKYU1qf4lM/tC24lWyY+l4Z16z/MZo7rq8z9v7/n+NpnY/SxQy0zfI6I9Pkri2U+DBh6TaCErLYi4I1vuN5wzpBiuoZerOisWpW3GjU7dvJtJ0PoV0nFVFBOtv8AfzErli4M9TLhNJ0do0avWrTAa1swHxHfzmgfTFhlJw7jfd18rA/KdWGIDTnX0wYP6uhUXcKhUj95TY/y285njxkjK7xc72dTmz4Gmpmv0aBFiJJYTElZrVMW00sKqrc2tND6RVese/2b6AbrfnJzEbULqRew4TW8dTJaw4fqwk4Yq51jsewLfaPzNhPBp2A5zOwyAC7DdfTwEt1KdzTUccvyE1rJMLTsFXuI/lGYypo3y87D3D+vpKPVBqEePhusJeoN9X+6b/G0LJvZ1wMv3vla3unV9mP9UvhOQ4F9U/fA+U6xgT9WPCc/kvLbGcM3DV7VF8RNnml5u0Dzm5o1wD3iT4r2y801YrERNWJERAREQEREBERAREQEREBMDbtMthqwG/q2I8hf5TPlCO+Bz/ZNa4EnKU1zD0uprVKR+w5A/d3qfQiT+Hacs4unblzNo/bGGB1JsPtHiBcEMND2lIDDmvM30Pa7lKbHMpAPWFqWpo1XGmIp/fw9Ubxra5HfOl46ndZz3amF6t7U0s12bONcoJGbMn26RucyjdbMBe80xvOm/hz3jr8/Pz9ryzb9RWfsgqAL5DuVjq4TuF76d95P/RxQNV6iC/Zs+nPQ/KQXSCgVqOCACpsRe9jxseKk3N+c2z6HKoXFVgeNNfj+vSXyctv1usbOwuVRf3zV/pCwRqIi8M1/MA2+c3lRpNe6V09aJ/Hb+U/lM9e073w0XZmxCUsRqJi43Y7IDYeHjwnSMDhxIvpXhiKd1H2hcjeBvJH60vK/LlfUcvx9DqzbiPavw75FUMQS5J/Wn69ZsHSKmqi41JOpveazRNy3h/sPWb+OsPJFyo5a3LT1mbSS1WnyAPoL/KWRiFFlA8+d/wApcr1La8rD5/rnNPTP28Ua31g/ze/dJ7BrdWHfp4aDWaxQbtg8/iNJs+y+0GUb7Eet7Su+F52yNmtmrAL96/p2h8B6TreCe6DwnJuiCXq34gW9/wDWdRwLWQchb0nN5Ly3wnC/UM2/Zz3pIfwj3aTTWabbsU/UJ5/EyfDeVPPOIzoiJ0OUiIgIiICIiAiIgIiICIiAiIgaP00odXiadQbqq5T+8nH0YekvYGrpKRObPjN1+PnBm1NRNQ6U4QlcyEq66hlNmBHcZWIq2HDj+2qakvlObjmy5d/DLwtusNNNJsv0V4f66o/eEA8s14ib5/pU/ndop7hIXpQv1anudT6m3ziJl6J2sYWpYSP2/XLIQPCUiYxu5z0htu7heajUqWOkROrHpzZvNM3IH63flJTFaKB3W9db/rlKRNPTL2sUN/hY+8TZ9iv9aPxAH0y/mYiV9Lztn9Gezi7cCX+II+E6ThzYRE5vI6PH0uqZuOxf7hPP/UZWJPh7U/iOmbEROlyP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5" name="Picture 4" descr="http://www.magique.com.au/sydney-magicians-blog/wp-content/uploads/2014/01/thinking-girl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86314" y="3857628"/>
            <a:ext cx="3857652" cy="2573054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cut thruBlk="1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48</TotalTime>
  <Words>277</Words>
  <Application>Microsoft Office PowerPoint</Application>
  <PresentationFormat>On-screen Show (4:3)</PresentationFormat>
  <Paragraphs>25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Concourse</vt:lpstr>
      <vt:lpstr>Legislation</vt:lpstr>
      <vt:lpstr>What are laws?</vt:lpstr>
      <vt:lpstr>Do laws work?</vt:lpstr>
      <vt:lpstr>Problems</vt:lpstr>
      <vt:lpstr>Examples</vt:lpstr>
      <vt:lpstr>What can be done?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Legislation</dc:title>
  <dc:creator>all</dc:creator>
  <cp:lastModifiedBy>all</cp:lastModifiedBy>
  <cp:revision>19</cp:revision>
  <dcterms:created xsi:type="dcterms:W3CDTF">2014-12-16T00:11:06Z</dcterms:created>
  <dcterms:modified xsi:type="dcterms:W3CDTF">2014-12-16T00:59:27Z</dcterms:modified>
</cp:coreProperties>
</file>