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2346" y="-6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117B142-92A4-4074-8D6D-90FFD00CA6A7}" type="datetimeFigureOut">
              <a:rPr lang="en-US" smtClean="0"/>
              <a:t>2/21/2015</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4EED92F-E61E-459D-82A1-60F84DC8EDF2}"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17B142-92A4-4074-8D6D-90FFD00CA6A7}" type="datetimeFigureOut">
              <a:rPr lang="en-US" smtClean="0"/>
              <a:t>2/21/2015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4EED92F-E61E-459D-82A1-60F84DC8EDF2}"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17B142-92A4-4074-8D6D-90FFD00CA6A7}" type="datetimeFigureOut">
              <a:rPr lang="en-US" smtClean="0"/>
              <a:t>2/21/2015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4EED92F-E61E-459D-82A1-60F84DC8EDF2}"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117B142-92A4-4074-8D6D-90FFD00CA6A7}" type="datetimeFigureOut">
              <a:rPr lang="en-US" smtClean="0"/>
              <a:t>2/21/2015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4EED92F-E61E-459D-82A1-60F84DC8EDF2}"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117B142-92A4-4074-8D6D-90FFD00CA6A7}" type="datetimeFigureOut">
              <a:rPr lang="en-US" smtClean="0"/>
              <a:t>2/21/2015</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4EED92F-E61E-459D-82A1-60F84DC8EDF2}"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117B142-92A4-4074-8D6D-90FFD00CA6A7}" type="datetimeFigureOut">
              <a:rPr lang="en-US" smtClean="0"/>
              <a:t>2/21/2015</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F4EED92F-E61E-459D-82A1-60F84DC8EDF2}"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117B142-92A4-4074-8D6D-90FFD00CA6A7}" type="datetimeFigureOut">
              <a:rPr lang="en-US" smtClean="0"/>
              <a:t>2/21/2015</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F4EED92F-E61E-459D-82A1-60F84DC8EDF2}"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117B142-92A4-4074-8D6D-90FFD00CA6A7}" type="datetimeFigureOut">
              <a:rPr lang="en-US" smtClean="0"/>
              <a:t>2/21/2015</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F4EED92F-E61E-459D-82A1-60F84DC8EDF2}"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117B142-92A4-4074-8D6D-90FFD00CA6A7}" type="datetimeFigureOut">
              <a:rPr lang="en-US" smtClean="0"/>
              <a:t>2/21/2015</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F4EED92F-E61E-459D-82A1-60F84DC8EDF2}"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117B142-92A4-4074-8D6D-90FFD00CA6A7}" type="datetimeFigureOut">
              <a:rPr lang="en-US" smtClean="0"/>
              <a:t>2/21/2015</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F4EED92F-E61E-459D-82A1-60F84DC8EDF2}"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117B142-92A4-4074-8D6D-90FFD00CA6A7}" type="datetimeFigureOut">
              <a:rPr lang="en-US" smtClean="0"/>
              <a:t>2/21/2015</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4EED92F-E61E-459D-82A1-60F84DC8EDF2}"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117B142-92A4-4074-8D6D-90FFD00CA6A7}" type="datetimeFigureOut">
              <a:rPr lang="en-US" smtClean="0"/>
              <a:t>2/21/2015</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4EED92F-E61E-459D-82A1-60F84DC8EDF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www.clker.com/cliparts/e/K/g/G/i/j/blue-stick-man-reflect-hi.png"/>
          <p:cNvPicPr>
            <a:picLocks noChangeAspect="1" noChangeArrowheads="1"/>
          </p:cNvPicPr>
          <p:nvPr/>
        </p:nvPicPr>
        <p:blipFill>
          <a:blip r:embed="rId2"/>
          <a:srcRect/>
          <a:stretch>
            <a:fillRect/>
          </a:stretch>
        </p:blipFill>
        <p:spPr bwMode="auto">
          <a:xfrm>
            <a:off x="1500166" y="571480"/>
            <a:ext cx="5715000" cy="5619751"/>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An reflection is an opportunity for you to look back over your work and think about the steps you went through.</a:t>
            </a:r>
          </a:p>
          <a:p>
            <a:r>
              <a:rPr lang="en-GB" dirty="0" smtClean="0"/>
              <a:t>As you think about each step you can think about what went well... and what didn’t go so well! </a:t>
            </a:r>
            <a:endParaRPr lang="en-GB" dirty="0"/>
          </a:p>
        </p:txBody>
      </p:sp>
      <p:sp>
        <p:nvSpPr>
          <p:cNvPr id="3" name="Title 2"/>
          <p:cNvSpPr>
            <a:spLocks noGrp="1"/>
          </p:cNvSpPr>
          <p:nvPr>
            <p:ph type="title"/>
          </p:nvPr>
        </p:nvSpPr>
        <p:spPr/>
        <p:txBody>
          <a:bodyPr/>
          <a:lstStyle/>
          <a:p>
            <a:r>
              <a:rPr lang="en-GB" dirty="0" smtClean="0"/>
              <a:t>What is an reflection?</a:t>
            </a:r>
            <a:endParaRPr lang="en-GB" dirty="0"/>
          </a:p>
        </p:txBody>
      </p:sp>
      <p:pic>
        <p:nvPicPr>
          <p:cNvPr id="4" name="Picture 2" descr="http://pixabay.com/static/uploads/photo/2012/04/05/01/14/stickman-25580_640.png"/>
          <p:cNvPicPr>
            <a:picLocks noChangeAspect="1" noChangeArrowheads="1"/>
          </p:cNvPicPr>
          <p:nvPr/>
        </p:nvPicPr>
        <p:blipFill>
          <a:blip r:embed="rId2" cstate="print"/>
          <a:srcRect/>
          <a:stretch>
            <a:fillRect/>
          </a:stretch>
        </p:blipFill>
        <p:spPr bwMode="auto">
          <a:xfrm>
            <a:off x="4572000" y="4714884"/>
            <a:ext cx="1488292" cy="1477233"/>
          </a:xfrm>
          <a:prstGeom prst="rect">
            <a:avLst/>
          </a:prstGeom>
          <a:noFill/>
        </p:spPr>
      </p:pic>
      <p:pic>
        <p:nvPicPr>
          <p:cNvPr id="5" name="Picture 4" descr="http://www.clker.com/cliparts/S/U/X/b/i/G/sad-gray-arm-stick-man-hi.png"/>
          <p:cNvPicPr>
            <a:picLocks noChangeAspect="1" noChangeArrowheads="1"/>
          </p:cNvPicPr>
          <p:nvPr/>
        </p:nvPicPr>
        <p:blipFill>
          <a:blip r:embed="rId3" cstate="print"/>
          <a:srcRect/>
          <a:stretch>
            <a:fillRect/>
          </a:stretch>
        </p:blipFill>
        <p:spPr bwMode="auto">
          <a:xfrm>
            <a:off x="2285983" y="4572007"/>
            <a:ext cx="892975" cy="1563699"/>
          </a:xfrm>
          <a:prstGeom prst="rect">
            <a:avLst/>
          </a:prstGeom>
          <a:noFill/>
        </p:spPr>
      </p:pic>
      <p:sp>
        <p:nvSpPr>
          <p:cNvPr id="6" name="Rounded Rectangular Callout 5"/>
          <p:cNvSpPr/>
          <p:nvPr/>
        </p:nvSpPr>
        <p:spPr>
          <a:xfrm>
            <a:off x="5857883" y="3643314"/>
            <a:ext cx="2678925" cy="928694"/>
          </a:xfrm>
          <a:prstGeom prst="wedgeRoundRectCallout">
            <a:avLst>
              <a:gd name="adj1" fmla="val -51813"/>
              <a:gd name="adj2" fmla="val 7031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If you reflect back over your work you can improve next time!</a:t>
            </a:r>
            <a:endParaRPr lang="en-GB" sz="1400" dirty="0"/>
          </a:p>
        </p:txBody>
      </p:sp>
      <p:sp>
        <p:nvSpPr>
          <p:cNvPr id="7" name="Rounded Rectangular Callout 6"/>
          <p:cNvSpPr/>
          <p:nvPr/>
        </p:nvSpPr>
        <p:spPr>
          <a:xfrm>
            <a:off x="3143240" y="3643314"/>
            <a:ext cx="1785950" cy="928694"/>
          </a:xfrm>
          <a:prstGeom prst="wedgeRoundRectCallout">
            <a:avLst>
              <a:gd name="adj1" fmla="val -45990"/>
              <a:gd name="adj2" fmla="val 6900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smtClean="0"/>
              <a:t>That work was really hard!</a:t>
            </a:r>
            <a:endParaRPr lang="en-GB"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par>
                                <p:cTn id="11" presetID="10"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2000"/>
                                        <p:tgtEl>
                                          <p:spTgt spid="4"/>
                                        </p:tgtEl>
                                      </p:cBhvr>
                                    </p:animEffect>
                                  </p:childTnLst>
                                </p:cTn>
                              </p:par>
                              <p:par>
                                <p:cTn id="14" presetID="10" presetClass="entr" presetSubtype="0"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First you need to think back to the very start.</a:t>
            </a:r>
          </a:p>
          <a:p>
            <a:r>
              <a:rPr lang="en-GB" dirty="0" smtClean="0"/>
              <a:t>Ask yourself – what did I know about this project and the things I was being asked to do?</a:t>
            </a:r>
          </a:p>
          <a:p>
            <a:r>
              <a:rPr lang="en-GB" dirty="0" smtClean="0"/>
              <a:t>You can score your answers and then put them into a radar graph</a:t>
            </a:r>
          </a:p>
          <a:p>
            <a:r>
              <a:rPr lang="en-GB" dirty="0" smtClean="0"/>
              <a:t>When you have finished your project, come back and update the data and see how things have changed.</a:t>
            </a:r>
            <a:endParaRPr lang="en-GB" dirty="0"/>
          </a:p>
        </p:txBody>
      </p:sp>
      <p:sp>
        <p:nvSpPr>
          <p:cNvPr id="3" name="Title 2"/>
          <p:cNvSpPr>
            <a:spLocks noGrp="1"/>
          </p:cNvSpPr>
          <p:nvPr>
            <p:ph type="title"/>
          </p:nvPr>
        </p:nvSpPr>
        <p:spPr/>
        <p:txBody>
          <a:bodyPr>
            <a:normAutofit fontScale="90000"/>
          </a:bodyPr>
          <a:lstStyle/>
          <a:p>
            <a:r>
              <a:rPr lang="en-GB" dirty="0" smtClean="0"/>
              <a:t>How can I reflect on the work I have done?</a:t>
            </a:r>
            <a:endParaRPr lang="en-GB" dirty="0"/>
          </a:p>
        </p:txBody>
      </p:sp>
      <p:sp>
        <p:nvSpPr>
          <p:cNvPr id="4" name="Action Button: Forward or Next 3">
            <a:hlinkClick r:id="" action="ppaction://hlinkshowjump?jump=nextslide" highlightClick="1"/>
          </p:cNvPr>
          <p:cNvSpPr/>
          <p:nvPr/>
        </p:nvSpPr>
        <p:spPr>
          <a:xfrm>
            <a:off x="3643306" y="5072074"/>
            <a:ext cx="1071570" cy="785818"/>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ChangeAspect="1" noChangeArrowheads="1"/>
          </p:cNvPicPr>
          <p:nvPr/>
        </p:nvPicPr>
        <p:blipFill>
          <a:blip r:embed="rId2"/>
          <a:srcRect t="5263" r="22265" b="32639"/>
          <a:stretch>
            <a:fillRect/>
          </a:stretch>
        </p:blipFill>
        <p:spPr bwMode="auto">
          <a:xfrm>
            <a:off x="642910" y="571480"/>
            <a:ext cx="8001056" cy="4214842"/>
          </a:xfrm>
          <a:prstGeom prst="rect">
            <a:avLst/>
          </a:prstGeom>
          <a:noFill/>
          <a:ln w="9525">
            <a:noFill/>
            <a:miter lim="800000"/>
            <a:headEnd/>
            <a:tailEnd/>
          </a:ln>
          <a:effectLst/>
        </p:spPr>
      </p:pic>
      <p:sp>
        <p:nvSpPr>
          <p:cNvPr id="6" name="TextBox 5"/>
          <p:cNvSpPr txBox="1"/>
          <p:nvPr/>
        </p:nvSpPr>
        <p:spPr>
          <a:xfrm>
            <a:off x="714348" y="4857760"/>
            <a:ext cx="7715304" cy="1200329"/>
          </a:xfrm>
          <a:prstGeom prst="rect">
            <a:avLst/>
          </a:prstGeom>
          <a:noFill/>
        </p:spPr>
        <p:txBody>
          <a:bodyPr wrap="square" rtlCol="0">
            <a:spAutoFit/>
          </a:bodyPr>
          <a:lstStyle/>
          <a:p>
            <a:r>
              <a:rPr lang="en-GB" dirty="0" smtClean="0"/>
              <a:t>Using a radar graph can show you the results before and after and you can see how your skills levels have changed. That’s helpful in your reflection. You could include this graph in your CA reflection at the end </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A simple way to evaluate your work is to ask yourself a series of questions and to answer as honestly as you can. </a:t>
            </a:r>
          </a:p>
          <a:p>
            <a:r>
              <a:rPr lang="en-GB" dirty="0" smtClean="0"/>
              <a:t>You can use the reflection steps to guide you through this write up! </a:t>
            </a:r>
            <a:endParaRPr lang="en-GB" dirty="0"/>
          </a:p>
        </p:txBody>
      </p:sp>
      <p:sp>
        <p:nvSpPr>
          <p:cNvPr id="3" name="Title 2"/>
          <p:cNvSpPr>
            <a:spLocks noGrp="1"/>
          </p:cNvSpPr>
          <p:nvPr>
            <p:ph type="title"/>
          </p:nvPr>
        </p:nvSpPr>
        <p:spPr/>
        <p:txBody>
          <a:bodyPr/>
          <a:lstStyle/>
          <a:p>
            <a:r>
              <a:rPr lang="en-GB" dirty="0" smtClean="0"/>
              <a:t>Writing up your reflection</a:t>
            </a:r>
            <a:endParaRPr lang="en-GB" dirty="0"/>
          </a:p>
        </p:txBody>
      </p:sp>
      <p:sp>
        <p:nvSpPr>
          <p:cNvPr id="5" name="Action Button: Forward or Next 4">
            <a:hlinkClick r:id="" action="ppaction://hlinkshowjump?jump=nextslide" highlightClick="1"/>
          </p:cNvPr>
          <p:cNvSpPr/>
          <p:nvPr/>
        </p:nvSpPr>
        <p:spPr>
          <a:xfrm>
            <a:off x="5000628" y="3357562"/>
            <a:ext cx="1714512" cy="928694"/>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icture 3"/>
          <p:cNvPicPr>
            <a:picLocks noChangeAspect="1" noChangeArrowheads="1"/>
          </p:cNvPicPr>
          <p:nvPr/>
        </p:nvPicPr>
        <p:blipFill>
          <a:blip r:embed="rId2"/>
          <a:srcRect l="22266" t="16667" r="21484" b="11805"/>
          <a:stretch>
            <a:fillRect/>
          </a:stretch>
        </p:blipFill>
        <p:spPr bwMode="auto">
          <a:xfrm>
            <a:off x="214282" y="428604"/>
            <a:ext cx="8489331" cy="607223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77</TotalTime>
  <Words>225</Words>
  <Application>Microsoft Office PowerPoint</Application>
  <PresentationFormat>On-screen Show (4:3)</PresentationFormat>
  <Paragraphs>14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Concourse</vt:lpstr>
      <vt:lpstr>Slide 1</vt:lpstr>
      <vt:lpstr>What is an reflection?</vt:lpstr>
      <vt:lpstr>How can I reflect on the work I have done?</vt:lpstr>
      <vt:lpstr>Slide 4</vt:lpstr>
      <vt:lpstr>Writing up your reflection</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Reflecting of your work</dc:title>
  <dc:creator>all</dc:creator>
  <cp:lastModifiedBy>all</cp:lastModifiedBy>
  <cp:revision>9</cp:revision>
  <dcterms:created xsi:type="dcterms:W3CDTF">2015-02-21T00:02:36Z</dcterms:created>
  <dcterms:modified xsi:type="dcterms:W3CDTF">2015-02-21T01:20:22Z</dcterms:modified>
</cp:coreProperties>
</file>