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C556A5-D921-4D9D-ACF2-84EFBBE985CA}" type="datetimeFigureOut">
              <a:rPr lang="en-GB" smtClean="0"/>
              <a:t>03/05/2015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04E727-CF13-482F-9543-F3EE15A1D1D7}" type="slidenum">
              <a:rPr lang="en-GB" smtClean="0"/>
              <a:t>‹#›</a:t>
            </a:fld>
            <a:endParaRPr lang="en-GB"/>
          </a:p>
        </p:txBody>
      </p:sp>
    </p:spTree>
    <p:extLst>
      <p:ext uri="{BB962C8B-B14F-4D97-AF65-F5344CB8AC3E}">
        <p14:creationId xmlns:p14="http://schemas.microsoft.com/office/powerpoint/2010/main" val="113142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604E727-CF13-482F-9543-F3EE15A1D1D7}" type="slidenum">
              <a:rPr lang="en-GB" smtClean="0"/>
              <a:t>1</a:t>
            </a:fld>
            <a:endParaRPr lang="en-GB"/>
          </a:p>
        </p:txBody>
      </p:sp>
    </p:spTree>
    <p:extLst>
      <p:ext uri="{BB962C8B-B14F-4D97-AF65-F5344CB8AC3E}">
        <p14:creationId xmlns:p14="http://schemas.microsoft.com/office/powerpoint/2010/main" val="2430750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C166322-78F3-493B-8BF6-4BDF670D4949}"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1418105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166322-78F3-493B-8BF6-4BDF670D4949}"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4223680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166322-78F3-493B-8BF6-4BDF670D4949}"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868118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166322-78F3-493B-8BF6-4BDF670D4949}"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1223198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166322-78F3-493B-8BF6-4BDF670D4949}"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178404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C166322-78F3-493B-8BF6-4BDF670D4949}" type="datetimeFigureOut">
              <a:rPr lang="en-GB" smtClean="0"/>
              <a:t>03/05/2015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3444638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C166322-78F3-493B-8BF6-4BDF670D4949}" type="datetimeFigureOut">
              <a:rPr lang="en-GB" smtClean="0"/>
              <a:t>03/05/2015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3990379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C166322-78F3-493B-8BF6-4BDF670D4949}" type="datetimeFigureOut">
              <a:rPr lang="en-GB" smtClean="0"/>
              <a:t>03/05/2015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2526788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166322-78F3-493B-8BF6-4BDF670D4949}" type="datetimeFigureOut">
              <a:rPr lang="en-GB" smtClean="0"/>
              <a:t>03/05/2015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110472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166322-78F3-493B-8BF6-4BDF670D4949}" type="datetimeFigureOut">
              <a:rPr lang="en-GB" smtClean="0"/>
              <a:t>03/05/2015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1265183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166322-78F3-493B-8BF6-4BDF670D4949}" type="datetimeFigureOut">
              <a:rPr lang="en-GB" smtClean="0"/>
              <a:t>03/05/2015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100531-93A9-4502-947E-8362C6EF4BCE}" type="slidenum">
              <a:rPr lang="en-GB" smtClean="0"/>
              <a:t>‹#›</a:t>
            </a:fld>
            <a:endParaRPr lang="en-GB"/>
          </a:p>
        </p:txBody>
      </p:sp>
    </p:spTree>
    <p:extLst>
      <p:ext uri="{BB962C8B-B14F-4D97-AF65-F5344CB8AC3E}">
        <p14:creationId xmlns:p14="http://schemas.microsoft.com/office/powerpoint/2010/main" val="115829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166322-78F3-493B-8BF6-4BDF670D4949}" type="datetimeFigureOut">
              <a:rPr lang="en-GB" smtClean="0"/>
              <a:t>03/05/2015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100531-93A9-4502-947E-8362C6EF4BCE}" type="slidenum">
              <a:rPr lang="en-GB" smtClean="0"/>
              <a:t>‹#›</a:t>
            </a:fld>
            <a:endParaRPr lang="en-GB"/>
          </a:p>
        </p:txBody>
      </p:sp>
    </p:spTree>
    <p:extLst>
      <p:ext uri="{BB962C8B-B14F-4D97-AF65-F5344CB8AC3E}">
        <p14:creationId xmlns:p14="http://schemas.microsoft.com/office/powerpoint/2010/main" val="154770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8760"/>
            <a:ext cx="7772400" cy="1470025"/>
          </a:xfrm>
        </p:spPr>
        <p:txBody>
          <a:bodyPr/>
          <a:lstStyle/>
          <a:p>
            <a:r>
              <a:rPr lang="en-GB" dirty="0" smtClean="0"/>
              <a:t>Learning Outcome 6</a:t>
            </a:r>
            <a:endParaRPr lang="en-GB" dirty="0"/>
          </a:p>
        </p:txBody>
      </p:sp>
      <p:sp>
        <p:nvSpPr>
          <p:cNvPr id="4" name="TextBox 3"/>
          <p:cNvSpPr txBox="1"/>
          <p:nvPr/>
        </p:nvSpPr>
        <p:spPr>
          <a:xfrm>
            <a:off x="106940" y="3484344"/>
            <a:ext cx="8784976" cy="3416320"/>
          </a:xfrm>
          <a:prstGeom prst="rect">
            <a:avLst/>
          </a:prstGeom>
          <a:noFill/>
        </p:spPr>
        <p:txBody>
          <a:bodyPr wrap="square" rtlCol="0">
            <a:spAutoFit/>
          </a:bodyPr>
          <a:lstStyle/>
          <a:p>
            <a:r>
              <a:rPr lang="en-GB" b="1" dirty="0" smtClean="0"/>
              <a:t>Lesson Objective:</a:t>
            </a:r>
          </a:p>
          <a:p>
            <a:pPr marL="285750" indent="-285750">
              <a:buFont typeface="Arial" pitchFamily="34" charset="0"/>
              <a:buChar char="•"/>
            </a:pPr>
            <a:r>
              <a:rPr lang="en-GB" dirty="0" smtClean="0"/>
              <a:t>Using three samples of the Individual Project, provided by your teacher, assess whether the Project you have been given can be placed in Band 1/Band 2/Band 3.  Band three being the best.</a:t>
            </a:r>
          </a:p>
          <a:p>
            <a:r>
              <a:rPr lang="en-GB" b="1" dirty="0" smtClean="0"/>
              <a:t>How to:</a:t>
            </a:r>
          </a:p>
          <a:p>
            <a:pPr marL="285750" indent="-285750">
              <a:buFont typeface="Arial" pitchFamily="34" charset="0"/>
              <a:buChar char="•"/>
            </a:pPr>
            <a:r>
              <a:rPr lang="en-GB" dirty="0" smtClean="0"/>
              <a:t>Get into a group of six.  Then sub – divide into twos.  Each sub group will take one of the three pieces and study it.  Which band does your piece fall into?  Check it against the criteria above.  Annotate, using the language within the criteria.  </a:t>
            </a:r>
          </a:p>
          <a:p>
            <a:pPr marL="285750" indent="-285750">
              <a:buFont typeface="Arial" pitchFamily="34" charset="0"/>
              <a:buChar char="•"/>
            </a:pPr>
            <a:r>
              <a:rPr lang="en-GB" dirty="0" smtClean="0"/>
              <a:t>When finished, re – join the main group and discuss your findings.  Justify your annotations and place each piece into the correct band.</a:t>
            </a:r>
          </a:p>
          <a:p>
            <a:pPr marL="285750" indent="-285750">
              <a:buFont typeface="Arial" pitchFamily="34" charset="0"/>
              <a:buChar char="•"/>
            </a:pPr>
            <a:endParaRPr lang="en-GB" dirty="0"/>
          </a:p>
          <a:p>
            <a:endParaRPr lang="en-GB" dirty="0" smtClean="0"/>
          </a:p>
        </p:txBody>
      </p:sp>
      <p:sp>
        <p:nvSpPr>
          <p:cNvPr id="3" name="Footer Placeholder 2"/>
          <p:cNvSpPr>
            <a:spLocks noGrp="1"/>
          </p:cNvSpPr>
          <p:nvPr>
            <p:ph type="ftr" sz="quarter" idx="11"/>
          </p:nvPr>
        </p:nvSpPr>
        <p:spPr>
          <a:xfrm>
            <a:off x="6012304" y="6309320"/>
            <a:ext cx="2895600" cy="365125"/>
          </a:xfrm>
        </p:spPr>
        <p:txBody>
          <a:bodyPr/>
          <a:lstStyle/>
          <a:p>
            <a:r>
              <a:rPr lang="en-GB" dirty="0" smtClean="0"/>
              <a:t>N 4.1</a:t>
            </a:r>
            <a:endParaRPr lang="en-GB" dirty="0"/>
          </a:p>
        </p:txBody>
      </p:sp>
      <p:pic>
        <p:nvPicPr>
          <p:cNvPr id="5" name="Picture 4"/>
          <p:cNvPicPr>
            <a:picLocks noChangeAspect="1"/>
          </p:cNvPicPr>
          <p:nvPr/>
        </p:nvPicPr>
        <p:blipFill>
          <a:blip r:embed="rId3"/>
          <a:stretch>
            <a:fillRect/>
          </a:stretch>
        </p:blipFill>
        <p:spPr>
          <a:xfrm>
            <a:off x="106940" y="1300331"/>
            <a:ext cx="8897374" cy="1957794"/>
          </a:xfrm>
          <a:prstGeom prst="rect">
            <a:avLst/>
          </a:prstGeom>
        </p:spPr>
      </p:pic>
    </p:spTree>
    <p:extLst>
      <p:ext uri="{BB962C8B-B14F-4D97-AF65-F5344CB8AC3E}">
        <p14:creationId xmlns:p14="http://schemas.microsoft.com/office/powerpoint/2010/main" val="11139429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126</Words>
  <Application>Microsoft Office PowerPoint</Application>
  <PresentationFormat>On-screen Show (4:3)</PresentationFormat>
  <Paragraphs>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Learning Outcome 6</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Outcome 6</dc:title>
  <dc:creator>CAndrew</dc:creator>
  <cp:lastModifiedBy>Hywel Parry</cp:lastModifiedBy>
  <cp:revision>4</cp:revision>
  <dcterms:created xsi:type="dcterms:W3CDTF">2015-02-13T11:50:29Z</dcterms:created>
  <dcterms:modified xsi:type="dcterms:W3CDTF">2015-05-03T18:05:41Z</dcterms:modified>
</cp:coreProperties>
</file>