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7" r:id="rId3"/>
    <p:sldId id="312" r:id="rId4"/>
    <p:sldId id="272" r:id="rId5"/>
    <p:sldId id="276" r:id="rId6"/>
    <p:sldId id="273" r:id="rId7"/>
    <p:sldId id="275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89" r:id="rId29"/>
    <p:sldId id="316" r:id="rId30"/>
    <p:sldId id="317" r:id="rId31"/>
    <p:sldId id="280" r:id="rId32"/>
    <p:sldId id="286" r:id="rId33"/>
    <p:sldId id="281" r:id="rId34"/>
    <p:sldId id="282" r:id="rId35"/>
    <p:sldId id="313" r:id="rId36"/>
    <p:sldId id="283" r:id="rId37"/>
    <p:sldId id="284" r:id="rId38"/>
    <p:sldId id="314" r:id="rId39"/>
    <p:sldId id="31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89964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E397D-95A8-4A16-9D27-DA314742FBE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4D5E79-D213-4BF2-82CC-BD9D6992ACF3}">
      <dgm:prSet phldrT="[Text]"/>
      <dgm:spPr/>
      <dgm:t>
        <a:bodyPr/>
        <a:lstStyle/>
        <a:p>
          <a:r>
            <a:rPr lang="en-GB" dirty="0" smtClean="0"/>
            <a:t>Who</a:t>
          </a:r>
          <a:endParaRPr lang="en-GB" dirty="0"/>
        </a:p>
      </dgm:t>
    </dgm:pt>
    <dgm:pt modelId="{5DC514C1-9DDC-410C-BE8D-8C41A7E42EDF}" type="parTrans" cxnId="{7212675E-E5D9-4B04-BD73-56A7D4F4C0F2}">
      <dgm:prSet/>
      <dgm:spPr/>
      <dgm:t>
        <a:bodyPr/>
        <a:lstStyle/>
        <a:p>
          <a:endParaRPr lang="en-GB"/>
        </a:p>
      </dgm:t>
    </dgm:pt>
    <dgm:pt modelId="{17659DEB-5E6F-416E-9DB0-EED07A3A7194}" type="sibTrans" cxnId="{7212675E-E5D9-4B04-BD73-56A7D4F4C0F2}">
      <dgm:prSet/>
      <dgm:spPr/>
      <dgm:t>
        <a:bodyPr/>
        <a:lstStyle/>
        <a:p>
          <a:endParaRPr lang="en-GB"/>
        </a:p>
      </dgm:t>
    </dgm:pt>
    <dgm:pt modelId="{329D8EE2-BD9E-4CB2-AACA-9E675E44AD89}">
      <dgm:prSet phldrT="[Text]"/>
      <dgm:spPr/>
      <dgm:t>
        <a:bodyPr/>
        <a:lstStyle/>
        <a:p>
          <a:r>
            <a:rPr lang="en-GB" dirty="0" smtClean="0"/>
            <a:t>What</a:t>
          </a:r>
          <a:endParaRPr lang="en-GB" dirty="0"/>
        </a:p>
      </dgm:t>
    </dgm:pt>
    <dgm:pt modelId="{354AD2D2-C863-4DB9-81CA-628F9625B74E}" type="parTrans" cxnId="{A23F2782-791B-4495-B89F-031BB9A58D31}">
      <dgm:prSet/>
      <dgm:spPr/>
      <dgm:t>
        <a:bodyPr/>
        <a:lstStyle/>
        <a:p>
          <a:endParaRPr lang="en-GB"/>
        </a:p>
      </dgm:t>
    </dgm:pt>
    <dgm:pt modelId="{2B9DD409-A5EA-4590-A6CA-FCC282215FDF}" type="sibTrans" cxnId="{A23F2782-791B-4495-B89F-031BB9A58D31}">
      <dgm:prSet/>
      <dgm:spPr/>
      <dgm:t>
        <a:bodyPr/>
        <a:lstStyle/>
        <a:p>
          <a:endParaRPr lang="en-GB"/>
        </a:p>
      </dgm:t>
    </dgm:pt>
    <dgm:pt modelId="{55982F64-A388-4AB1-ABFF-E9A95113693B}">
      <dgm:prSet phldrT="[Text]"/>
      <dgm:spPr/>
      <dgm:t>
        <a:bodyPr/>
        <a:lstStyle/>
        <a:p>
          <a:r>
            <a:rPr lang="en-GB" dirty="0" smtClean="0"/>
            <a:t>Where</a:t>
          </a:r>
          <a:endParaRPr lang="en-GB" dirty="0"/>
        </a:p>
      </dgm:t>
    </dgm:pt>
    <dgm:pt modelId="{97F78ACB-CE3B-4313-B346-3B774F414143}" type="parTrans" cxnId="{686AACA3-22C9-4060-9F9B-71BE278532BC}">
      <dgm:prSet/>
      <dgm:spPr/>
      <dgm:t>
        <a:bodyPr/>
        <a:lstStyle/>
        <a:p>
          <a:endParaRPr lang="en-GB"/>
        </a:p>
      </dgm:t>
    </dgm:pt>
    <dgm:pt modelId="{B5F2ADBF-555F-4417-BA0A-81936C87BE20}" type="sibTrans" cxnId="{686AACA3-22C9-4060-9F9B-71BE278532BC}">
      <dgm:prSet/>
      <dgm:spPr/>
      <dgm:t>
        <a:bodyPr/>
        <a:lstStyle/>
        <a:p>
          <a:endParaRPr lang="en-GB"/>
        </a:p>
      </dgm:t>
    </dgm:pt>
    <dgm:pt modelId="{0995B420-C4D7-4BE5-8C93-A0C288E87747}">
      <dgm:prSet phldrT="[Text]"/>
      <dgm:spPr/>
      <dgm:t>
        <a:bodyPr/>
        <a:lstStyle/>
        <a:p>
          <a:r>
            <a:rPr lang="en-GB" dirty="0" smtClean="0"/>
            <a:t>When</a:t>
          </a:r>
          <a:endParaRPr lang="en-GB" dirty="0"/>
        </a:p>
      </dgm:t>
    </dgm:pt>
    <dgm:pt modelId="{A478BF0F-7015-458A-8821-A773644D7E59}" type="parTrans" cxnId="{3B6F3A9F-9BEB-488C-AF39-06797315FD70}">
      <dgm:prSet/>
      <dgm:spPr/>
      <dgm:t>
        <a:bodyPr/>
        <a:lstStyle/>
        <a:p>
          <a:endParaRPr lang="en-GB"/>
        </a:p>
      </dgm:t>
    </dgm:pt>
    <dgm:pt modelId="{CE396279-D962-4DEC-822D-593991CCC40A}" type="sibTrans" cxnId="{3B6F3A9F-9BEB-488C-AF39-06797315FD70}">
      <dgm:prSet/>
      <dgm:spPr/>
      <dgm:t>
        <a:bodyPr/>
        <a:lstStyle/>
        <a:p>
          <a:endParaRPr lang="en-GB"/>
        </a:p>
      </dgm:t>
    </dgm:pt>
    <dgm:pt modelId="{E510E744-B67A-49FD-B665-884F1E450A2D}">
      <dgm:prSet phldrT="[Text]"/>
      <dgm:spPr/>
      <dgm:t>
        <a:bodyPr/>
        <a:lstStyle/>
        <a:p>
          <a:r>
            <a:rPr lang="en-GB" dirty="0" smtClean="0"/>
            <a:t>Why</a:t>
          </a:r>
          <a:endParaRPr lang="en-GB" dirty="0"/>
        </a:p>
      </dgm:t>
    </dgm:pt>
    <dgm:pt modelId="{44AA7E57-FA25-42D0-B553-6D5B8367086E}" type="parTrans" cxnId="{49DF2421-F2B9-4CA8-985E-9EDA8018DA4E}">
      <dgm:prSet/>
      <dgm:spPr/>
      <dgm:t>
        <a:bodyPr/>
        <a:lstStyle/>
        <a:p>
          <a:endParaRPr lang="en-GB"/>
        </a:p>
      </dgm:t>
    </dgm:pt>
    <dgm:pt modelId="{E7B3252B-6093-485F-BA37-7C2DFC70E431}" type="sibTrans" cxnId="{49DF2421-F2B9-4CA8-985E-9EDA8018DA4E}">
      <dgm:prSet/>
      <dgm:spPr/>
      <dgm:t>
        <a:bodyPr/>
        <a:lstStyle/>
        <a:p>
          <a:endParaRPr lang="en-GB"/>
        </a:p>
      </dgm:t>
    </dgm:pt>
    <dgm:pt modelId="{54CE4D32-A8B0-4F78-8587-CD30168823AF}">
      <dgm:prSet phldrT="[Text]"/>
      <dgm:spPr/>
      <dgm:t>
        <a:bodyPr/>
        <a:lstStyle/>
        <a:p>
          <a:r>
            <a:rPr lang="en-GB" dirty="0" smtClean="0"/>
            <a:t>How</a:t>
          </a:r>
          <a:endParaRPr lang="en-GB" dirty="0"/>
        </a:p>
      </dgm:t>
    </dgm:pt>
    <dgm:pt modelId="{63514746-49AF-4271-B6F1-9A7FF0239790}" type="parTrans" cxnId="{147FCAC2-AE2E-4ECB-85DF-BE5D03E75335}">
      <dgm:prSet/>
      <dgm:spPr/>
      <dgm:t>
        <a:bodyPr/>
        <a:lstStyle/>
        <a:p>
          <a:endParaRPr lang="en-GB"/>
        </a:p>
      </dgm:t>
    </dgm:pt>
    <dgm:pt modelId="{F8066598-4D9D-4150-BFB3-12A422B1B84C}" type="sibTrans" cxnId="{147FCAC2-AE2E-4ECB-85DF-BE5D03E75335}">
      <dgm:prSet/>
      <dgm:spPr/>
      <dgm:t>
        <a:bodyPr/>
        <a:lstStyle/>
        <a:p>
          <a:endParaRPr lang="en-GB"/>
        </a:p>
      </dgm:t>
    </dgm:pt>
    <dgm:pt modelId="{4415B676-6617-480B-8E3A-A8D0D0729004}" type="pres">
      <dgm:prSet presAssocID="{751E397D-95A8-4A16-9D27-DA314742F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92990A-C483-4F95-9C50-38E95E085725}" type="pres">
      <dgm:prSet presAssocID="{084D5E79-D213-4BF2-82CC-BD9D6992ACF3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D7802-FB08-400A-ACE1-F603F981778A}" type="pres">
      <dgm:prSet presAssocID="{17659DEB-5E6F-416E-9DB0-EED07A3A7194}" presName="space" presStyleCnt="0"/>
      <dgm:spPr/>
    </dgm:pt>
    <dgm:pt modelId="{9A67B56E-1184-4E20-85FF-25B3830C8A00}" type="pres">
      <dgm:prSet presAssocID="{329D8EE2-BD9E-4CB2-AACA-9E675E44AD89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625DD-B4DF-40C6-8AE3-A323B4012CFE}" type="pres">
      <dgm:prSet presAssocID="{2B9DD409-A5EA-4590-A6CA-FCC282215FDF}" presName="space" presStyleCnt="0"/>
      <dgm:spPr/>
    </dgm:pt>
    <dgm:pt modelId="{086F84A5-D029-4A3B-ADE1-6390DDDE74D3}" type="pres">
      <dgm:prSet presAssocID="{55982F64-A388-4AB1-ABFF-E9A95113693B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31678-DA3B-4760-9466-3DB074D9D9C5}" type="pres">
      <dgm:prSet presAssocID="{B5F2ADBF-555F-4417-BA0A-81936C87BE20}" presName="space" presStyleCnt="0"/>
      <dgm:spPr/>
    </dgm:pt>
    <dgm:pt modelId="{B2424668-D4F1-46E1-BBB7-273FE94AD36E}" type="pres">
      <dgm:prSet presAssocID="{0995B420-C4D7-4BE5-8C93-A0C288E8774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EDFCBB-2717-4DF8-8EB2-13BEAF72F6F1}" type="pres">
      <dgm:prSet presAssocID="{CE396279-D962-4DEC-822D-593991CCC40A}" presName="space" presStyleCnt="0"/>
      <dgm:spPr/>
    </dgm:pt>
    <dgm:pt modelId="{05F76557-7496-4801-8369-EBE0D3C07F45}" type="pres">
      <dgm:prSet presAssocID="{E510E744-B67A-49FD-B665-884F1E450A2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117C8-DF7F-4FA0-AAC5-D5E48EF5E558}" type="pres">
      <dgm:prSet presAssocID="{E7B3252B-6093-485F-BA37-7C2DFC70E431}" presName="space" presStyleCnt="0"/>
      <dgm:spPr/>
    </dgm:pt>
    <dgm:pt modelId="{71C76510-A98E-4305-8013-97BCB5F32D33}" type="pres">
      <dgm:prSet presAssocID="{54CE4D32-A8B0-4F78-8587-CD30168823AF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C8F5BA-2160-4153-BD6F-62F9DDF8B6B5}" type="presOf" srcId="{329D8EE2-BD9E-4CB2-AACA-9E675E44AD89}" destId="{9A67B56E-1184-4E20-85FF-25B3830C8A00}" srcOrd="0" destOrd="0" presId="urn:microsoft.com/office/officeart/2005/8/layout/venn3"/>
    <dgm:cxn modelId="{5CB05E59-F560-46FD-9FFB-31BDA7B09AD8}" type="presOf" srcId="{0995B420-C4D7-4BE5-8C93-A0C288E87747}" destId="{B2424668-D4F1-46E1-BBB7-273FE94AD36E}" srcOrd="0" destOrd="0" presId="urn:microsoft.com/office/officeart/2005/8/layout/venn3"/>
    <dgm:cxn modelId="{49DF2421-F2B9-4CA8-985E-9EDA8018DA4E}" srcId="{751E397D-95A8-4A16-9D27-DA314742FBED}" destId="{E510E744-B67A-49FD-B665-884F1E450A2D}" srcOrd="4" destOrd="0" parTransId="{44AA7E57-FA25-42D0-B553-6D5B8367086E}" sibTransId="{E7B3252B-6093-485F-BA37-7C2DFC70E431}"/>
    <dgm:cxn modelId="{686AACA3-22C9-4060-9F9B-71BE278532BC}" srcId="{751E397D-95A8-4A16-9D27-DA314742FBED}" destId="{55982F64-A388-4AB1-ABFF-E9A95113693B}" srcOrd="2" destOrd="0" parTransId="{97F78ACB-CE3B-4313-B346-3B774F414143}" sibTransId="{B5F2ADBF-555F-4417-BA0A-81936C87BE20}"/>
    <dgm:cxn modelId="{3B6F3A9F-9BEB-488C-AF39-06797315FD70}" srcId="{751E397D-95A8-4A16-9D27-DA314742FBED}" destId="{0995B420-C4D7-4BE5-8C93-A0C288E87747}" srcOrd="3" destOrd="0" parTransId="{A478BF0F-7015-458A-8821-A773644D7E59}" sibTransId="{CE396279-D962-4DEC-822D-593991CCC40A}"/>
    <dgm:cxn modelId="{7212675E-E5D9-4B04-BD73-56A7D4F4C0F2}" srcId="{751E397D-95A8-4A16-9D27-DA314742FBED}" destId="{084D5E79-D213-4BF2-82CC-BD9D6992ACF3}" srcOrd="0" destOrd="0" parTransId="{5DC514C1-9DDC-410C-BE8D-8C41A7E42EDF}" sibTransId="{17659DEB-5E6F-416E-9DB0-EED07A3A7194}"/>
    <dgm:cxn modelId="{3CB23144-E063-4EE3-B5A5-965D7385080F}" type="presOf" srcId="{55982F64-A388-4AB1-ABFF-E9A95113693B}" destId="{086F84A5-D029-4A3B-ADE1-6390DDDE74D3}" srcOrd="0" destOrd="0" presId="urn:microsoft.com/office/officeart/2005/8/layout/venn3"/>
    <dgm:cxn modelId="{FC05460D-F296-4C97-BF8B-7197A5B39696}" type="presOf" srcId="{751E397D-95A8-4A16-9D27-DA314742FBED}" destId="{4415B676-6617-480B-8E3A-A8D0D0729004}" srcOrd="0" destOrd="0" presId="urn:microsoft.com/office/officeart/2005/8/layout/venn3"/>
    <dgm:cxn modelId="{A23F2782-791B-4495-B89F-031BB9A58D31}" srcId="{751E397D-95A8-4A16-9D27-DA314742FBED}" destId="{329D8EE2-BD9E-4CB2-AACA-9E675E44AD89}" srcOrd="1" destOrd="0" parTransId="{354AD2D2-C863-4DB9-81CA-628F9625B74E}" sibTransId="{2B9DD409-A5EA-4590-A6CA-FCC282215FDF}"/>
    <dgm:cxn modelId="{0D384B83-0F0A-48DD-8718-CCBA10133D95}" type="presOf" srcId="{54CE4D32-A8B0-4F78-8587-CD30168823AF}" destId="{71C76510-A98E-4305-8013-97BCB5F32D33}" srcOrd="0" destOrd="0" presId="urn:microsoft.com/office/officeart/2005/8/layout/venn3"/>
    <dgm:cxn modelId="{3DB1FE6C-FA6A-43D4-9309-11F303EAA6F5}" type="presOf" srcId="{E510E744-B67A-49FD-B665-884F1E450A2D}" destId="{05F76557-7496-4801-8369-EBE0D3C07F45}" srcOrd="0" destOrd="0" presId="urn:microsoft.com/office/officeart/2005/8/layout/venn3"/>
    <dgm:cxn modelId="{F49941FC-22AD-48C9-8494-8F43829E5574}" type="presOf" srcId="{084D5E79-D213-4BF2-82CC-BD9D6992ACF3}" destId="{8B92990A-C483-4F95-9C50-38E95E085725}" srcOrd="0" destOrd="0" presId="urn:microsoft.com/office/officeart/2005/8/layout/venn3"/>
    <dgm:cxn modelId="{147FCAC2-AE2E-4ECB-85DF-BE5D03E75335}" srcId="{751E397D-95A8-4A16-9D27-DA314742FBED}" destId="{54CE4D32-A8B0-4F78-8587-CD30168823AF}" srcOrd="5" destOrd="0" parTransId="{63514746-49AF-4271-B6F1-9A7FF0239790}" sibTransId="{F8066598-4D9D-4150-BFB3-12A422B1B84C}"/>
    <dgm:cxn modelId="{9AA67E50-2BD2-49F6-B08F-4710FFBF0E5E}" type="presParOf" srcId="{4415B676-6617-480B-8E3A-A8D0D0729004}" destId="{8B92990A-C483-4F95-9C50-38E95E085725}" srcOrd="0" destOrd="0" presId="urn:microsoft.com/office/officeart/2005/8/layout/venn3"/>
    <dgm:cxn modelId="{4DB5ED7E-99E2-4E19-B848-39A818AB0D0C}" type="presParOf" srcId="{4415B676-6617-480B-8E3A-A8D0D0729004}" destId="{BB5D7802-FB08-400A-ACE1-F603F981778A}" srcOrd="1" destOrd="0" presId="urn:microsoft.com/office/officeart/2005/8/layout/venn3"/>
    <dgm:cxn modelId="{02D46F0D-0316-4CC8-B1FE-975B81D9C21A}" type="presParOf" srcId="{4415B676-6617-480B-8E3A-A8D0D0729004}" destId="{9A67B56E-1184-4E20-85FF-25B3830C8A00}" srcOrd="2" destOrd="0" presId="urn:microsoft.com/office/officeart/2005/8/layout/venn3"/>
    <dgm:cxn modelId="{E8A53702-18C9-4E7C-A9A3-BEB23C839C35}" type="presParOf" srcId="{4415B676-6617-480B-8E3A-A8D0D0729004}" destId="{EC5625DD-B4DF-40C6-8AE3-A323B4012CFE}" srcOrd="3" destOrd="0" presId="urn:microsoft.com/office/officeart/2005/8/layout/venn3"/>
    <dgm:cxn modelId="{AAFB3E06-7D77-4BF7-B49A-371CFD463942}" type="presParOf" srcId="{4415B676-6617-480B-8E3A-A8D0D0729004}" destId="{086F84A5-D029-4A3B-ADE1-6390DDDE74D3}" srcOrd="4" destOrd="0" presId="urn:microsoft.com/office/officeart/2005/8/layout/venn3"/>
    <dgm:cxn modelId="{071EB15E-91E6-469D-9010-8E3A7677FD18}" type="presParOf" srcId="{4415B676-6617-480B-8E3A-A8D0D0729004}" destId="{0AC31678-DA3B-4760-9466-3DB074D9D9C5}" srcOrd="5" destOrd="0" presId="urn:microsoft.com/office/officeart/2005/8/layout/venn3"/>
    <dgm:cxn modelId="{87477258-DD20-4D36-8CF3-0138F385D0AE}" type="presParOf" srcId="{4415B676-6617-480B-8E3A-A8D0D0729004}" destId="{B2424668-D4F1-46E1-BBB7-273FE94AD36E}" srcOrd="6" destOrd="0" presId="urn:microsoft.com/office/officeart/2005/8/layout/venn3"/>
    <dgm:cxn modelId="{C777877D-83D4-4897-8671-D5A6F82F57ED}" type="presParOf" srcId="{4415B676-6617-480B-8E3A-A8D0D0729004}" destId="{46EDFCBB-2717-4DF8-8EB2-13BEAF72F6F1}" srcOrd="7" destOrd="0" presId="urn:microsoft.com/office/officeart/2005/8/layout/venn3"/>
    <dgm:cxn modelId="{DA02C7AD-CF52-43AD-92D7-B0455886B60A}" type="presParOf" srcId="{4415B676-6617-480B-8E3A-A8D0D0729004}" destId="{05F76557-7496-4801-8369-EBE0D3C07F45}" srcOrd="8" destOrd="0" presId="urn:microsoft.com/office/officeart/2005/8/layout/venn3"/>
    <dgm:cxn modelId="{82959CE8-7929-4E21-B194-AC8E09458924}" type="presParOf" srcId="{4415B676-6617-480B-8E3A-A8D0D0729004}" destId="{206117C8-DF7F-4FA0-AAC5-D5E48EF5E558}" srcOrd="9" destOrd="0" presId="urn:microsoft.com/office/officeart/2005/8/layout/venn3"/>
    <dgm:cxn modelId="{33F7EF5C-5BB4-4ED8-92B9-8177894A5A1D}" type="presParOf" srcId="{4415B676-6617-480B-8E3A-A8D0D0729004}" destId="{71C76510-A98E-4305-8013-97BCB5F32D33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dirty="0" smtClean="0"/>
            <a:t>P</a:t>
          </a:r>
          <a:endParaRPr lang="en-GB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FADCDEE8-50DA-44D6-9C32-3E2B7CC1BA32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BBAA08B1-FE75-4AAE-9564-2815EB0F2416}" type="parTrans" cxnId="{00CF2270-F803-4BD1-9036-078B79171615}">
      <dgm:prSet/>
      <dgm:spPr/>
      <dgm:t>
        <a:bodyPr/>
        <a:lstStyle/>
        <a:p>
          <a:endParaRPr lang="en-GB"/>
        </a:p>
      </dgm:t>
    </dgm:pt>
    <dgm:pt modelId="{A5F5FCFD-53E8-4912-ADFE-5CBBC05093A2}" type="sibTrans" cxnId="{00CF2270-F803-4BD1-9036-078B79171615}">
      <dgm:prSet/>
      <dgm:spPr/>
      <dgm:t>
        <a:bodyPr/>
        <a:lstStyle/>
        <a:p>
          <a:endParaRPr lang="en-GB"/>
        </a:p>
      </dgm:t>
    </dgm:pt>
    <dgm:pt modelId="{E1875766-4615-4ACA-AFDA-18E88D7EAD64}">
      <dgm:prSet phldrT="[Text]"/>
      <dgm:spPr/>
      <dgm:t>
        <a:bodyPr/>
        <a:lstStyle/>
        <a:p>
          <a:r>
            <a:rPr lang="en-GB" dirty="0" smtClean="0"/>
            <a:t>S</a:t>
          </a:r>
          <a:endParaRPr lang="en-GB" dirty="0"/>
        </a:p>
      </dgm:t>
    </dgm:pt>
    <dgm:pt modelId="{C5D057ED-17ED-4044-898E-DDDCF8F2790C}" type="parTrans" cxnId="{0BA63951-A076-4EDA-8538-1F079F2309E7}">
      <dgm:prSet/>
      <dgm:spPr/>
      <dgm:t>
        <a:bodyPr/>
        <a:lstStyle/>
        <a:p>
          <a:endParaRPr lang="en-GB"/>
        </a:p>
      </dgm:t>
    </dgm:pt>
    <dgm:pt modelId="{9678D6D2-BBC7-4E63-B73D-E353260C2759}" type="sibTrans" cxnId="{0BA63951-A076-4EDA-8538-1F079F2309E7}">
      <dgm:prSet/>
      <dgm:spPr/>
      <dgm:t>
        <a:bodyPr/>
        <a:lstStyle/>
        <a:p>
          <a:endParaRPr lang="en-GB"/>
        </a:p>
      </dgm:t>
    </dgm:pt>
    <dgm:pt modelId="{62897076-D8EB-4172-B8B6-88026D3BF17A}">
      <dgm:prSet phldrT="[Text]"/>
      <dgm:spPr/>
      <dgm:t>
        <a:bodyPr/>
        <a:lstStyle/>
        <a:p>
          <a:r>
            <a:rPr lang="en-GB" dirty="0" smtClean="0"/>
            <a:t>T</a:t>
          </a:r>
          <a:endParaRPr lang="en-GB" dirty="0"/>
        </a:p>
      </dgm:t>
    </dgm:pt>
    <dgm:pt modelId="{F261B81A-27E4-48E1-B3D6-C42FA142DE11}" type="parTrans" cxnId="{AC9ACB96-06A2-4E91-830C-1ED01A267AB6}">
      <dgm:prSet/>
      <dgm:spPr/>
      <dgm:t>
        <a:bodyPr/>
        <a:lstStyle/>
        <a:p>
          <a:endParaRPr lang="en-GB"/>
        </a:p>
      </dgm:t>
    </dgm:pt>
    <dgm:pt modelId="{7809F893-1D5E-4C30-A4D2-679A6D1B1F2C}" type="sibTrans" cxnId="{AC9ACB96-06A2-4E91-830C-1ED01A267AB6}">
      <dgm:prSet/>
      <dgm:spPr/>
      <dgm:t>
        <a:bodyPr/>
        <a:lstStyle/>
        <a:p>
          <a:endParaRPr lang="en-GB"/>
        </a:p>
      </dgm:t>
    </dgm:pt>
    <dgm:pt modelId="{A5456EFD-780A-44F4-A282-60C7E6ED8DAD}">
      <dgm:prSet phldrT="[Text]"/>
      <dgm:spPr/>
      <dgm:t>
        <a:bodyPr/>
        <a:lstStyle/>
        <a:p>
          <a:r>
            <a:rPr lang="en-GB" dirty="0" smtClean="0"/>
            <a:t>L</a:t>
          </a:r>
          <a:endParaRPr lang="en-GB" dirty="0"/>
        </a:p>
      </dgm:t>
    </dgm:pt>
    <dgm:pt modelId="{AA240959-4DD2-4C4C-AE6C-83E9C1A144FA}" type="parTrans" cxnId="{04004A89-808D-46E5-9C40-295B80D181CA}">
      <dgm:prSet/>
      <dgm:spPr/>
      <dgm:t>
        <a:bodyPr/>
        <a:lstStyle/>
        <a:p>
          <a:endParaRPr lang="en-GB"/>
        </a:p>
      </dgm:t>
    </dgm:pt>
    <dgm:pt modelId="{B3EAF951-9F4C-4CC6-A60D-8167E018D331}" type="sibTrans" cxnId="{04004A89-808D-46E5-9C40-295B80D181CA}">
      <dgm:prSet/>
      <dgm:spPr/>
      <dgm:t>
        <a:bodyPr/>
        <a:lstStyle/>
        <a:p>
          <a:endParaRPr lang="en-GB"/>
        </a:p>
      </dgm:t>
    </dgm:pt>
    <dgm:pt modelId="{D3539791-37C5-42A8-BF13-74E05258414C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949BE14A-80E3-42C7-BEBF-260AF5E299E1}" type="parTrans" cxnId="{B7F18F40-F1D4-496B-8765-749C4F17B3E1}">
      <dgm:prSet/>
      <dgm:spPr/>
      <dgm:t>
        <a:bodyPr/>
        <a:lstStyle/>
        <a:p>
          <a:endParaRPr lang="en-GB"/>
        </a:p>
      </dgm:t>
    </dgm:pt>
    <dgm:pt modelId="{60A21D2E-88A4-4BF9-8208-B6007CE39D12}" type="sibTrans" cxnId="{B7F18F40-F1D4-496B-8765-749C4F17B3E1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E7A98991-6E89-4584-84B2-54130C3FE05E}" type="pres">
      <dgm:prSet presAssocID="{FADCDEE8-50DA-44D6-9C32-3E2B7CC1BA3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4EAB9-29EE-436C-9ABE-EE6363F25DEA}" type="pres">
      <dgm:prSet presAssocID="{A5F5FCFD-53E8-4912-ADFE-5CBBC05093A2}" presName="space" presStyleCnt="0"/>
      <dgm:spPr/>
    </dgm:pt>
    <dgm:pt modelId="{E47E110A-D271-4342-872F-902FECBD3CDE}" type="pres">
      <dgm:prSet presAssocID="{E1875766-4615-4ACA-AFDA-18E88D7EAD6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62160-1B43-4ED2-886E-29ADD63C7F1B}" type="pres">
      <dgm:prSet presAssocID="{9678D6D2-BBC7-4E63-B73D-E353260C2759}" presName="space" presStyleCnt="0"/>
      <dgm:spPr/>
    </dgm:pt>
    <dgm:pt modelId="{691F0CC0-31FA-4DA0-85B5-3ED01DB812F0}" type="pres">
      <dgm:prSet presAssocID="{62897076-D8EB-4172-B8B6-88026D3BF17A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57EA7-9B83-4C07-8B20-9691DA667E03}" type="pres">
      <dgm:prSet presAssocID="{7809F893-1D5E-4C30-A4D2-679A6D1B1F2C}" presName="space" presStyleCnt="0"/>
      <dgm:spPr/>
    </dgm:pt>
    <dgm:pt modelId="{504D15F0-653E-4707-841A-DBF5091FF059}" type="pres">
      <dgm:prSet presAssocID="{A5456EFD-780A-44F4-A282-60C7E6ED8DA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08F52-BE49-44CD-A47A-2EF6A89B6E84}" type="pres">
      <dgm:prSet presAssocID="{B3EAF951-9F4C-4CC6-A60D-8167E018D331}" presName="space" presStyleCnt="0"/>
      <dgm:spPr/>
    </dgm:pt>
    <dgm:pt modelId="{0649930B-C2AB-41D6-9C4A-FE82FFCF5F5A}" type="pres">
      <dgm:prSet presAssocID="{D3539791-37C5-42A8-BF13-74E05258414C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E9437E-38FE-4BDD-8ECF-690638976145}" type="presOf" srcId="{9FE380A4-D8B8-4222-93BF-931164CD1571}" destId="{6A47F651-E0B3-4E37-8669-1563482AE800}" srcOrd="0" destOrd="0" presId="urn:microsoft.com/office/officeart/2005/8/layout/venn3"/>
    <dgm:cxn modelId="{F4E79F21-9236-4C27-9110-76100785D800}" type="presOf" srcId="{FADCDEE8-50DA-44D6-9C32-3E2B7CC1BA32}" destId="{E7A98991-6E89-4584-84B2-54130C3FE05E}" srcOrd="0" destOrd="0" presId="urn:microsoft.com/office/officeart/2005/8/layout/venn3"/>
    <dgm:cxn modelId="{AC9ACB96-06A2-4E91-830C-1ED01A267AB6}" srcId="{9FE380A4-D8B8-4222-93BF-931164CD1571}" destId="{62897076-D8EB-4172-B8B6-88026D3BF17A}" srcOrd="3" destOrd="0" parTransId="{F261B81A-27E4-48E1-B3D6-C42FA142DE11}" sibTransId="{7809F893-1D5E-4C30-A4D2-679A6D1B1F2C}"/>
    <dgm:cxn modelId="{D80375A7-E82C-487B-9041-62BAD6E8B00B}" type="presOf" srcId="{A5456EFD-780A-44F4-A282-60C7E6ED8DAD}" destId="{504D15F0-653E-4707-841A-DBF5091FF059}" srcOrd="0" destOrd="0" presId="urn:microsoft.com/office/officeart/2005/8/layout/venn3"/>
    <dgm:cxn modelId="{04004A89-808D-46E5-9C40-295B80D181CA}" srcId="{9FE380A4-D8B8-4222-93BF-931164CD1571}" destId="{A5456EFD-780A-44F4-A282-60C7E6ED8DAD}" srcOrd="4" destOrd="0" parTransId="{AA240959-4DD2-4C4C-AE6C-83E9C1A144FA}" sibTransId="{B3EAF951-9F4C-4CC6-A60D-8167E018D331}"/>
    <dgm:cxn modelId="{00CF2270-F803-4BD1-9036-078B79171615}" srcId="{9FE380A4-D8B8-4222-93BF-931164CD1571}" destId="{FADCDEE8-50DA-44D6-9C32-3E2B7CC1BA32}" srcOrd="1" destOrd="0" parTransId="{BBAA08B1-FE75-4AAE-9564-2815EB0F2416}" sibTransId="{A5F5FCFD-53E8-4912-ADFE-5CBBC05093A2}"/>
    <dgm:cxn modelId="{FCEA1E49-37B5-46D3-B64B-17FC51A8AF0C}" type="presOf" srcId="{D3539791-37C5-42A8-BF13-74E05258414C}" destId="{0649930B-C2AB-41D6-9C4A-FE82FFCF5F5A}" srcOrd="0" destOrd="0" presId="urn:microsoft.com/office/officeart/2005/8/layout/venn3"/>
    <dgm:cxn modelId="{B7F18F40-F1D4-496B-8765-749C4F17B3E1}" srcId="{9FE380A4-D8B8-4222-93BF-931164CD1571}" destId="{D3539791-37C5-42A8-BF13-74E05258414C}" srcOrd="5" destOrd="0" parTransId="{949BE14A-80E3-42C7-BEBF-260AF5E299E1}" sibTransId="{60A21D2E-88A4-4BF9-8208-B6007CE39D12}"/>
    <dgm:cxn modelId="{2BF569AE-CC84-408B-A968-3F34209386B3}" type="presOf" srcId="{62897076-D8EB-4172-B8B6-88026D3BF17A}" destId="{691F0CC0-31FA-4DA0-85B5-3ED01DB812F0}" srcOrd="0" destOrd="0" presId="urn:microsoft.com/office/officeart/2005/8/layout/venn3"/>
    <dgm:cxn modelId="{C5D0B9FD-8FED-4896-BE78-89E983621E45}" type="presOf" srcId="{AD4B9C70-AE49-4024-B238-CCB0F10F84A9}" destId="{5C551CD9-12AF-419D-9E7C-E9240B107670}" srcOrd="0" destOrd="0" presId="urn:microsoft.com/office/officeart/2005/8/layout/venn3"/>
    <dgm:cxn modelId="{CA769923-3E3C-4954-A8BF-42FC935F05A6}" type="presOf" srcId="{E1875766-4615-4ACA-AFDA-18E88D7EAD64}" destId="{E47E110A-D271-4342-872F-902FECBD3CDE}" srcOrd="0" destOrd="0" presId="urn:microsoft.com/office/officeart/2005/8/layout/venn3"/>
    <dgm:cxn modelId="{0BA63951-A076-4EDA-8538-1F079F2309E7}" srcId="{9FE380A4-D8B8-4222-93BF-931164CD1571}" destId="{E1875766-4615-4ACA-AFDA-18E88D7EAD64}" srcOrd="2" destOrd="0" parTransId="{C5D057ED-17ED-4044-898E-DDDCF8F2790C}" sibTransId="{9678D6D2-BBC7-4E63-B73D-E353260C2759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BD59D1C6-A7D4-4B0D-8442-CEA43D953739}" type="presParOf" srcId="{6A47F651-E0B3-4E37-8669-1563482AE800}" destId="{5C551CD9-12AF-419D-9E7C-E9240B107670}" srcOrd="0" destOrd="0" presId="urn:microsoft.com/office/officeart/2005/8/layout/venn3"/>
    <dgm:cxn modelId="{F50045D2-9FB9-4429-883B-FCFDFFA7A35E}" type="presParOf" srcId="{6A47F651-E0B3-4E37-8669-1563482AE800}" destId="{089C731C-B918-45BC-AAEB-A41D95C2DA9E}" srcOrd="1" destOrd="0" presId="urn:microsoft.com/office/officeart/2005/8/layout/venn3"/>
    <dgm:cxn modelId="{94EA04EF-253C-427F-81FD-A4E4A21BA0B7}" type="presParOf" srcId="{6A47F651-E0B3-4E37-8669-1563482AE800}" destId="{E7A98991-6E89-4584-84B2-54130C3FE05E}" srcOrd="2" destOrd="0" presId="urn:microsoft.com/office/officeart/2005/8/layout/venn3"/>
    <dgm:cxn modelId="{640D6F87-C830-4F69-B548-26359E33E1D6}" type="presParOf" srcId="{6A47F651-E0B3-4E37-8669-1563482AE800}" destId="{5554EAB9-29EE-436C-9ABE-EE6363F25DEA}" srcOrd="3" destOrd="0" presId="urn:microsoft.com/office/officeart/2005/8/layout/venn3"/>
    <dgm:cxn modelId="{1D2C94B0-482B-41B6-BBAD-C6C01141C40F}" type="presParOf" srcId="{6A47F651-E0B3-4E37-8669-1563482AE800}" destId="{E47E110A-D271-4342-872F-902FECBD3CDE}" srcOrd="4" destOrd="0" presId="urn:microsoft.com/office/officeart/2005/8/layout/venn3"/>
    <dgm:cxn modelId="{6C940730-4ED8-4949-83D5-6C85E9E5ECB0}" type="presParOf" srcId="{6A47F651-E0B3-4E37-8669-1563482AE800}" destId="{71162160-1B43-4ED2-886E-29ADD63C7F1B}" srcOrd="5" destOrd="0" presId="urn:microsoft.com/office/officeart/2005/8/layout/venn3"/>
    <dgm:cxn modelId="{97D2BE82-A959-42D7-A086-DB940B5F9224}" type="presParOf" srcId="{6A47F651-E0B3-4E37-8669-1563482AE800}" destId="{691F0CC0-31FA-4DA0-85B5-3ED01DB812F0}" srcOrd="6" destOrd="0" presId="urn:microsoft.com/office/officeart/2005/8/layout/venn3"/>
    <dgm:cxn modelId="{AFE12750-5C22-4C17-B456-7C2242068CE3}" type="presParOf" srcId="{6A47F651-E0B3-4E37-8669-1563482AE800}" destId="{22457EA7-9B83-4C07-8B20-9691DA667E03}" srcOrd="7" destOrd="0" presId="urn:microsoft.com/office/officeart/2005/8/layout/venn3"/>
    <dgm:cxn modelId="{26E6DE91-A7B3-465D-8DDA-0C455CF1DDBC}" type="presParOf" srcId="{6A47F651-E0B3-4E37-8669-1563482AE800}" destId="{504D15F0-653E-4707-841A-DBF5091FF059}" srcOrd="8" destOrd="0" presId="urn:microsoft.com/office/officeart/2005/8/layout/venn3"/>
    <dgm:cxn modelId="{F197CEED-5533-4C35-A923-18FF0EA4AADB}" type="presParOf" srcId="{6A47F651-E0B3-4E37-8669-1563482AE800}" destId="{49608F52-BE49-44CD-A47A-2EF6A89B6E84}" srcOrd="9" destOrd="0" presId="urn:microsoft.com/office/officeart/2005/8/layout/venn3"/>
    <dgm:cxn modelId="{FBF7B8C9-201C-4BE5-BEA1-5A4289734236}" type="presParOf" srcId="{6A47F651-E0B3-4E37-8669-1563482AE800}" destId="{0649930B-C2AB-41D6-9C4A-FE82FFCF5F5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b="1" u="sng" dirty="0" smtClean="0"/>
            <a:t>P</a:t>
          </a:r>
          <a:r>
            <a:rPr lang="en-GB" b="1" dirty="0" smtClean="0"/>
            <a:t>olitical</a:t>
          </a:r>
          <a:endParaRPr lang="en-GB" b="1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DA1FF36B-1998-4008-A584-A6911D88DEA8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conomic</a:t>
          </a:r>
          <a:endParaRPr lang="en-GB" b="1" dirty="0"/>
        </a:p>
      </dgm:t>
    </dgm:pt>
    <dgm:pt modelId="{A92CA23F-4C40-4272-9CD7-B3D149FE25F1}" type="parTrans" cxnId="{746D081A-FB85-4C22-8CCF-C5D77C3942AE}">
      <dgm:prSet/>
      <dgm:spPr/>
      <dgm:t>
        <a:bodyPr/>
        <a:lstStyle/>
        <a:p>
          <a:endParaRPr lang="en-GB"/>
        </a:p>
      </dgm:t>
    </dgm:pt>
    <dgm:pt modelId="{240BFB43-BD44-4C67-B368-F277D579C73A}" type="sibTrans" cxnId="{746D081A-FB85-4C22-8CCF-C5D77C3942AE}">
      <dgm:prSet/>
      <dgm:spPr/>
      <dgm:t>
        <a:bodyPr/>
        <a:lstStyle/>
        <a:p>
          <a:endParaRPr lang="en-GB"/>
        </a:p>
      </dgm:t>
    </dgm:pt>
    <dgm:pt modelId="{63859C01-BB6E-4703-856D-D74173204CB8}">
      <dgm:prSet phldrT="[Text]"/>
      <dgm:spPr/>
      <dgm:t>
        <a:bodyPr/>
        <a:lstStyle/>
        <a:p>
          <a:r>
            <a:rPr lang="en-GB" b="1" u="sng" dirty="0" smtClean="0"/>
            <a:t>S</a:t>
          </a:r>
          <a:r>
            <a:rPr lang="en-GB" b="1" dirty="0" smtClean="0"/>
            <a:t>ocial</a:t>
          </a:r>
          <a:endParaRPr lang="en-GB" b="1" dirty="0"/>
        </a:p>
      </dgm:t>
    </dgm:pt>
    <dgm:pt modelId="{9D1A6D65-FB5E-4629-8EA9-E9B39EF2B7BC}" type="parTrans" cxnId="{5725CF7B-CFDC-4DA1-8196-DD7B6D48929E}">
      <dgm:prSet/>
      <dgm:spPr/>
      <dgm:t>
        <a:bodyPr/>
        <a:lstStyle/>
        <a:p>
          <a:endParaRPr lang="en-GB"/>
        </a:p>
      </dgm:t>
    </dgm:pt>
    <dgm:pt modelId="{5741B1B9-E2B6-44FA-9A15-BA2C59CC0899}" type="sibTrans" cxnId="{5725CF7B-CFDC-4DA1-8196-DD7B6D48929E}">
      <dgm:prSet/>
      <dgm:spPr/>
      <dgm:t>
        <a:bodyPr/>
        <a:lstStyle/>
        <a:p>
          <a:endParaRPr lang="en-GB"/>
        </a:p>
      </dgm:t>
    </dgm:pt>
    <dgm:pt modelId="{715D978C-F8A4-420C-A214-E10B40CDFA52}">
      <dgm:prSet phldrT="[Text]"/>
      <dgm:spPr/>
      <dgm:t>
        <a:bodyPr/>
        <a:lstStyle/>
        <a:p>
          <a:r>
            <a:rPr lang="en-GB" b="1" u="sng" dirty="0" smtClean="0"/>
            <a:t>T</a:t>
          </a:r>
          <a:r>
            <a:rPr lang="en-GB" b="1" dirty="0" smtClean="0"/>
            <a:t>echnological</a:t>
          </a:r>
          <a:endParaRPr lang="en-GB" b="1" dirty="0"/>
        </a:p>
      </dgm:t>
    </dgm:pt>
    <dgm:pt modelId="{82CB4B2E-57B1-4A1D-843F-B113AEB1A7DD}" type="parTrans" cxnId="{61AE92CF-1627-4F4F-B63B-391CE0A71A34}">
      <dgm:prSet/>
      <dgm:spPr/>
      <dgm:t>
        <a:bodyPr/>
        <a:lstStyle/>
        <a:p>
          <a:endParaRPr lang="en-GB"/>
        </a:p>
      </dgm:t>
    </dgm:pt>
    <dgm:pt modelId="{F63FAACB-83A6-495A-B6B4-583D809DB47A}" type="sibTrans" cxnId="{61AE92CF-1627-4F4F-B63B-391CE0A71A34}">
      <dgm:prSet/>
      <dgm:spPr/>
      <dgm:t>
        <a:bodyPr/>
        <a:lstStyle/>
        <a:p>
          <a:endParaRPr lang="en-GB"/>
        </a:p>
      </dgm:t>
    </dgm:pt>
    <dgm:pt modelId="{94EAE3E5-A5C4-4352-AAF1-CC9EC08ED606}">
      <dgm:prSet phldrT="[Text]"/>
      <dgm:spPr/>
      <dgm:t>
        <a:bodyPr/>
        <a:lstStyle/>
        <a:p>
          <a:r>
            <a:rPr lang="en-GB" b="1" u="sng" dirty="0" smtClean="0"/>
            <a:t>L</a:t>
          </a:r>
          <a:r>
            <a:rPr lang="en-GB" b="1" dirty="0" smtClean="0"/>
            <a:t>egal</a:t>
          </a:r>
          <a:endParaRPr lang="en-GB" b="1" dirty="0"/>
        </a:p>
      </dgm:t>
    </dgm:pt>
    <dgm:pt modelId="{38FB5E7B-3F62-45BE-816B-01F8C3B9937B}" type="parTrans" cxnId="{E1EF3C8D-59F3-4509-B1AC-5A1A7087F560}">
      <dgm:prSet/>
      <dgm:spPr/>
      <dgm:t>
        <a:bodyPr/>
        <a:lstStyle/>
        <a:p>
          <a:endParaRPr lang="en-GB"/>
        </a:p>
      </dgm:t>
    </dgm:pt>
    <dgm:pt modelId="{0282FE90-D707-4F55-B9E0-7A70E18961A4}" type="sibTrans" cxnId="{E1EF3C8D-59F3-4509-B1AC-5A1A7087F560}">
      <dgm:prSet/>
      <dgm:spPr/>
      <dgm:t>
        <a:bodyPr/>
        <a:lstStyle/>
        <a:p>
          <a:endParaRPr lang="en-GB"/>
        </a:p>
      </dgm:t>
    </dgm:pt>
    <dgm:pt modelId="{4DCAAE9F-54D8-4031-8CFC-5CBC32B01FAB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nvironment</a:t>
          </a:r>
          <a:endParaRPr lang="en-GB" b="1" dirty="0"/>
        </a:p>
      </dgm:t>
    </dgm:pt>
    <dgm:pt modelId="{B4C8A11F-A54F-49C9-B223-433C3420C6CF}" type="parTrans" cxnId="{2DBFD346-EE9A-4FA5-9EAA-709143CC78A9}">
      <dgm:prSet/>
      <dgm:spPr/>
      <dgm:t>
        <a:bodyPr/>
        <a:lstStyle/>
        <a:p>
          <a:endParaRPr lang="en-GB"/>
        </a:p>
      </dgm:t>
    </dgm:pt>
    <dgm:pt modelId="{FC0D2AED-0C23-4114-B2EE-2CDBDAA14195}" type="sibTrans" cxnId="{2DBFD346-EE9A-4FA5-9EAA-709143CC78A9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5A047C9C-CFB6-4C3F-BCBE-D366F0B01417}" type="pres">
      <dgm:prSet presAssocID="{DA1FF36B-1998-4008-A584-A6911D88DEA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E0A9D-E908-4579-806C-11E4C89B038D}" type="pres">
      <dgm:prSet presAssocID="{240BFB43-BD44-4C67-B368-F277D579C73A}" presName="space" presStyleCnt="0"/>
      <dgm:spPr/>
    </dgm:pt>
    <dgm:pt modelId="{58F4C127-9DDD-42DA-AA35-9CEB6B290CBF}" type="pres">
      <dgm:prSet presAssocID="{63859C01-BB6E-4703-856D-D74173204CB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0976D-AA04-4E70-ACCF-63473F1C2A40}" type="pres">
      <dgm:prSet presAssocID="{5741B1B9-E2B6-44FA-9A15-BA2C59CC0899}" presName="space" presStyleCnt="0"/>
      <dgm:spPr/>
    </dgm:pt>
    <dgm:pt modelId="{CAA6B47A-94A4-40C4-A37F-6CC1417263CD}" type="pres">
      <dgm:prSet presAssocID="{715D978C-F8A4-420C-A214-E10B40CDFA52}" presName="Name5" presStyleLbl="vennNode1" presStyleIdx="3" presStyleCnt="6" custLinFactNeighborX="-28768" custLinFactNeighborY="2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19AB4-DF8D-4F60-B13A-235FF50691BD}" type="pres">
      <dgm:prSet presAssocID="{F63FAACB-83A6-495A-B6B4-583D809DB47A}" presName="space" presStyleCnt="0"/>
      <dgm:spPr/>
    </dgm:pt>
    <dgm:pt modelId="{7AA6F3B7-924E-4449-BC98-8E94FB2B0D25}" type="pres">
      <dgm:prSet presAssocID="{94EAE3E5-A5C4-4352-AAF1-CC9EC08ED60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5FA7F-0AD0-4CEC-A9E1-5194D2A13D37}" type="pres">
      <dgm:prSet presAssocID="{0282FE90-D707-4F55-B9E0-7A70E18961A4}" presName="space" presStyleCnt="0"/>
      <dgm:spPr/>
    </dgm:pt>
    <dgm:pt modelId="{D1F465D8-4305-43A1-9B28-DAA0EFB82FAC}" type="pres">
      <dgm:prSet presAssocID="{4DCAAE9F-54D8-4031-8CFC-5CBC32B01FA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BA6837-1CA9-41DB-8540-FA031CFC27D6}" type="presOf" srcId="{94EAE3E5-A5C4-4352-AAF1-CC9EC08ED606}" destId="{7AA6F3B7-924E-4449-BC98-8E94FB2B0D25}" srcOrd="0" destOrd="0" presId="urn:microsoft.com/office/officeart/2005/8/layout/venn3"/>
    <dgm:cxn modelId="{BF997267-4840-408E-8B7D-B58482F74262}" type="presOf" srcId="{9FE380A4-D8B8-4222-93BF-931164CD1571}" destId="{6A47F651-E0B3-4E37-8669-1563482AE800}" srcOrd="0" destOrd="0" presId="urn:microsoft.com/office/officeart/2005/8/layout/venn3"/>
    <dgm:cxn modelId="{488E321C-CE44-4778-86A6-6FE1C6D20877}" type="presOf" srcId="{4DCAAE9F-54D8-4031-8CFC-5CBC32B01FAB}" destId="{D1F465D8-4305-43A1-9B28-DAA0EFB82FAC}" srcOrd="0" destOrd="0" presId="urn:microsoft.com/office/officeart/2005/8/layout/venn3"/>
    <dgm:cxn modelId="{828A9599-4E41-4B97-B64A-526A6540B5A5}" type="presOf" srcId="{AD4B9C70-AE49-4024-B238-CCB0F10F84A9}" destId="{5C551CD9-12AF-419D-9E7C-E9240B107670}" srcOrd="0" destOrd="0" presId="urn:microsoft.com/office/officeart/2005/8/layout/venn3"/>
    <dgm:cxn modelId="{D2E67407-55F1-46B1-817F-E5F8E2610FED}" type="presOf" srcId="{DA1FF36B-1998-4008-A584-A6911D88DEA8}" destId="{5A047C9C-CFB6-4C3F-BCBE-D366F0B01417}" srcOrd="0" destOrd="0" presId="urn:microsoft.com/office/officeart/2005/8/layout/venn3"/>
    <dgm:cxn modelId="{2D66BBE1-ED1F-45F1-89E1-3CB84647B57E}" type="presOf" srcId="{715D978C-F8A4-420C-A214-E10B40CDFA52}" destId="{CAA6B47A-94A4-40C4-A37F-6CC1417263CD}" srcOrd="0" destOrd="0" presId="urn:microsoft.com/office/officeart/2005/8/layout/venn3"/>
    <dgm:cxn modelId="{2DBFD346-EE9A-4FA5-9EAA-709143CC78A9}" srcId="{9FE380A4-D8B8-4222-93BF-931164CD1571}" destId="{4DCAAE9F-54D8-4031-8CFC-5CBC32B01FAB}" srcOrd="5" destOrd="0" parTransId="{B4C8A11F-A54F-49C9-B223-433C3420C6CF}" sibTransId="{FC0D2AED-0C23-4114-B2EE-2CDBDAA14195}"/>
    <dgm:cxn modelId="{52FE8F0C-CCBE-4DE6-948D-AB60EB50C645}" type="presOf" srcId="{63859C01-BB6E-4703-856D-D74173204CB8}" destId="{58F4C127-9DDD-42DA-AA35-9CEB6B290CBF}" srcOrd="0" destOrd="0" presId="urn:microsoft.com/office/officeart/2005/8/layout/venn3"/>
    <dgm:cxn modelId="{5725CF7B-CFDC-4DA1-8196-DD7B6D48929E}" srcId="{9FE380A4-D8B8-4222-93BF-931164CD1571}" destId="{63859C01-BB6E-4703-856D-D74173204CB8}" srcOrd="2" destOrd="0" parTransId="{9D1A6D65-FB5E-4629-8EA9-E9B39EF2B7BC}" sibTransId="{5741B1B9-E2B6-44FA-9A15-BA2C59CC0899}"/>
    <dgm:cxn modelId="{746D081A-FB85-4C22-8CCF-C5D77C3942AE}" srcId="{9FE380A4-D8B8-4222-93BF-931164CD1571}" destId="{DA1FF36B-1998-4008-A584-A6911D88DEA8}" srcOrd="1" destOrd="0" parTransId="{A92CA23F-4C40-4272-9CD7-B3D149FE25F1}" sibTransId="{240BFB43-BD44-4C67-B368-F277D579C73A}"/>
    <dgm:cxn modelId="{E1EF3C8D-59F3-4509-B1AC-5A1A7087F560}" srcId="{9FE380A4-D8B8-4222-93BF-931164CD1571}" destId="{94EAE3E5-A5C4-4352-AAF1-CC9EC08ED606}" srcOrd="4" destOrd="0" parTransId="{38FB5E7B-3F62-45BE-816B-01F8C3B9937B}" sibTransId="{0282FE90-D707-4F55-B9E0-7A70E18961A4}"/>
    <dgm:cxn modelId="{61AE92CF-1627-4F4F-B63B-391CE0A71A34}" srcId="{9FE380A4-D8B8-4222-93BF-931164CD1571}" destId="{715D978C-F8A4-420C-A214-E10B40CDFA52}" srcOrd="3" destOrd="0" parTransId="{82CB4B2E-57B1-4A1D-843F-B113AEB1A7DD}" sibTransId="{F63FAACB-83A6-495A-B6B4-583D809DB47A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09F06D3D-404E-4729-889F-83D37712AC3E}" type="presParOf" srcId="{6A47F651-E0B3-4E37-8669-1563482AE800}" destId="{5C551CD9-12AF-419D-9E7C-E9240B107670}" srcOrd="0" destOrd="0" presId="urn:microsoft.com/office/officeart/2005/8/layout/venn3"/>
    <dgm:cxn modelId="{58E224AB-6E8C-4DD4-B546-F544CD61A4B3}" type="presParOf" srcId="{6A47F651-E0B3-4E37-8669-1563482AE800}" destId="{089C731C-B918-45BC-AAEB-A41D95C2DA9E}" srcOrd="1" destOrd="0" presId="urn:microsoft.com/office/officeart/2005/8/layout/venn3"/>
    <dgm:cxn modelId="{B7A86727-DE27-4BC5-9E32-9C9B4CE64A41}" type="presParOf" srcId="{6A47F651-E0B3-4E37-8669-1563482AE800}" destId="{5A047C9C-CFB6-4C3F-BCBE-D366F0B01417}" srcOrd="2" destOrd="0" presId="urn:microsoft.com/office/officeart/2005/8/layout/venn3"/>
    <dgm:cxn modelId="{16EAE4D4-3A8C-42A3-9642-26AAC85CC4C7}" type="presParOf" srcId="{6A47F651-E0B3-4E37-8669-1563482AE800}" destId="{2E5E0A9D-E908-4579-806C-11E4C89B038D}" srcOrd="3" destOrd="0" presId="urn:microsoft.com/office/officeart/2005/8/layout/venn3"/>
    <dgm:cxn modelId="{30198C31-1A48-44DC-9FCD-9D77D36DCA9B}" type="presParOf" srcId="{6A47F651-E0B3-4E37-8669-1563482AE800}" destId="{58F4C127-9DDD-42DA-AA35-9CEB6B290CBF}" srcOrd="4" destOrd="0" presId="urn:microsoft.com/office/officeart/2005/8/layout/venn3"/>
    <dgm:cxn modelId="{0B2F2AE3-9D44-4B26-93F4-B85BB9DDA4B6}" type="presParOf" srcId="{6A47F651-E0B3-4E37-8669-1563482AE800}" destId="{E400976D-AA04-4E70-ACCF-63473F1C2A40}" srcOrd="5" destOrd="0" presId="urn:microsoft.com/office/officeart/2005/8/layout/venn3"/>
    <dgm:cxn modelId="{C9746EB3-CDF4-4BC0-B461-046052658F60}" type="presParOf" srcId="{6A47F651-E0B3-4E37-8669-1563482AE800}" destId="{CAA6B47A-94A4-40C4-A37F-6CC1417263CD}" srcOrd="6" destOrd="0" presId="urn:microsoft.com/office/officeart/2005/8/layout/venn3"/>
    <dgm:cxn modelId="{E31AB0A8-CDF2-4129-9482-8DEF38A705B5}" type="presParOf" srcId="{6A47F651-E0B3-4E37-8669-1563482AE800}" destId="{4DA19AB4-DF8D-4F60-B13A-235FF50691BD}" srcOrd="7" destOrd="0" presId="urn:microsoft.com/office/officeart/2005/8/layout/venn3"/>
    <dgm:cxn modelId="{71BBCFE6-A5E2-43AF-AA04-552E10BFF943}" type="presParOf" srcId="{6A47F651-E0B3-4E37-8669-1563482AE800}" destId="{7AA6F3B7-924E-4449-BC98-8E94FB2B0D25}" srcOrd="8" destOrd="0" presId="urn:microsoft.com/office/officeart/2005/8/layout/venn3"/>
    <dgm:cxn modelId="{30742474-DF58-4F54-8F80-0FDCD9412CAF}" type="presParOf" srcId="{6A47F651-E0B3-4E37-8669-1563482AE800}" destId="{E495FA7F-0AD0-4CEC-A9E1-5194D2A13D37}" srcOrd="9" destOrd="0" presId="urn:microsoft.com/office/officeart/2005/8/layout/venn3"/>
    <dgm:cxn modelId="{D71FB8A1-C9C1-41BE-8235-9C9EE0FE094F}" type="presParOf" srcId="{6A47F651-E0B3-4E37-8669-1563482AE800}" destId="{D1F465D8-4305-43A1-9B28-DAA0EFB82FA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380A4-D8B8-4222-93BF-931164CD157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B9C70-AE49-4024-B238-CCB0F10F84A9}">
      <dgm:prSet phldrT="[Text]"/>
      <dgm:spPr/>
      <dgm:t>
        <a:bodyPr/>
        <a:lstStyle/>
        <a:p>
          <a:r>
            <a:rPr lang="en-GB" b="1" u="sng" dirty="0" smtClean="0"/>
            <a:t>P</a:t>
          </a:r>
          <a:r>
            <a:rPr lang="en-GB" b="1" dirty="0" smtClean="0"/>
            <a:t>olitical</a:t>
          </a:r>
          <a:endParaRPr lang="en-GB" b="1" dirty="0"/>
        </a:p>
      </dgm:t>
    </dgm:pt>
    <dgm:pt modelId="{C3780F01-F878-4607-AF46-F9B4250F2B51}" type="parTrans" cxnId="{A9BB2523-7861-4363-8D99-9707D7564319}">
      <dgm:prSet/>
      <dgm:spPr/>
      <dgm:t>
        <a:bodyPr/>
        <a:lstStyle/>
        <a:p>
          <a:endParaRPr lang="en-GB"/>
        </a:p>
      </dgm:t>
    </dgm:pt>
    <dgm:pt modelId="{1EB6E338-6D33-49A7-BBB5-EF8EE158EAB8}" type="sibTrans" cxnId="{A9BB2523-7861-4363-8D99-9707D7564319}">
      <dgm:prSet/>
      <dgm:spPr/>
      <dgm:t>
        <a:bodyPr/>
        <a:lstStyle/>
        <a:p>
          <a:endParaRPr lang="en-GB"/>
        </a:p>
      </dgm:t>
    </dgm:pt>
    <dgm:pt modelId="{DA1FF36B-1998-4008-A584-A6911D88DEA8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conomic</a:t>
          </a:r>
          <a:endParaRPr lang="en-GB" b="1" dirty="0"/>
        </a:p>
      </dgm:t>
    </dgm:pt>
    <dgm:pt modelId="{A92CA23F-4C40-4272-9CD7-B3D149FE25F1}" type="parTrans" cxnId="{746D081A-FB85-4C22-8CCF-C5D77C3942AE}">
      <dgm:prSet/>
      <dgm:spPr/>
      <dgm:t>
        <a:bodyPr/>
        <a:lstStyle/>
        <a:p>
          <a:endParaRPr lang="en-GB"/>
        </a:p>
      </dgm:t>
    </dgm:pt>
    <dgm:pt modelId="{240BFB43-BD44-4C67-B368-F277D579C73A}" type="sibTrans" cxnId="{746D081A-FB85-4C22-8CCF-C5D77C3942AE}">
      <dgm:prSet/>
      <dgm:spPr/>
      <dgm:t>
        <a:bodyPr/>
        <a:lstStyle/>
        <a:p>
          <a:endParaRPr lang="en-GB"/>
        </a:p>
      </dgm:t>
    </dgm:pt>
    <dgm:pt modelId="{63859C01-BB6E-4703-856D-D74173204CB8}">
      <dgm:prSet phldrT="[Text]"/>
      <dgm:spPr/>
      <dgm:t>
        <a:bodyPr/>
        <a:lstStyle/>
        <a:p>
          <a:r>
            <a:rPr lang="en-GB" b="1" u="sng" dirty="0" smtClean="0"/>
            <a:t>S</a:t>
          </a:r>
          <a:r>
            <a:rPr lang="en-GB" b="1" dirty="0" smtClean="0"/>
            <a:t>ocial</a:t>
          </a:r>
          <a:endParaRPr lang="en-GB" b="1" dirty="0"/>
        </a:p>
      </dgm:t>
    </dgm:pt>
    <dgm:pt modelId="{9D1A6D65-FB5E-4629-8EA9-E9B39EF2B7BC}" type="parTrans" cxnId="{5725CF7B-CFDC-4DA1-8196-DD7B6D48929E}">
      <dgm:prSet/>
      <dgm:spPr/>
      <dgm:t>
        <a:bodyPr/>
        <a:lstStyle/>
        <a:p>
          <a:endParaRPr lang="en-GB"/>
        </a:p>
      </dgm:t>
    </dgm:pt>
    <dgm:pt modelId="{5741B1B9-E2B6-44FA-9A15-BA2C59CC0899}" type="sibTrans" cxnId="{5725CF7B-CFDC-4DA1-8196-DD7B6D48929E}">
      <dgm:prSet/>
      <dgm:spPr/>
      <dgm:t>
        <a:bodyPr/>
        <a:lstStyle/>
        <a:p>
          <a:endParaRPr lang="en-GB"/>
        </a:p>
      </dgm:t>
    </dgm:pt>
    <dgm:pt modelId="{715D978C-F8A4-420C-A214-E10B40CDFA52}">
      <dgm:prSet phldrT="[Text]"/>
      <dgm:spPr/>
      <dgm:t>
        <a:bodyPr/>
        <a:lstStyle/>
        <a:p>
          <a:r>
            <a:rPr lang="en-GB" b="1" u="sng" dirty="0" smtClean="0"/>
            <a:t>T</a:t>
          </a:r>
          <a:r>
            <a:rPr lang="en-GB" b="1" dirty="0" smtClean="0"/>
            <a:t>echnological</a:t>
          </a:r>
          <a:endParaRPr lang="en-GB" b="1" dirty="0"/>
        </a:p>
      </dgm:t>
    </dgm:pt>
    <dgm:pt modelId="{82CB4B2E-57B1-4A1D-843F-B113AEB1A7DD}" type="parTrans" cxnId="{61AE92CF-1627-4F4F-B63B-391CE0A71A34}">
      <dgm:prSet/>
      <dgm:spPr/>
      <dgm:t>
        <a:bodyPr/>
        <a:lstStyle/>
        <a:p>
          <a:endParaRPr lang="en-GB"/>
        </a:p>
      </dgm:t>
    </dgm:pt>
    <dgm:pt modelId="{F63FAACB-83A6-495A-B6B4-583D809DB47A}" type="sibTrans" cxnId="{61AE92CF-1627-4F4F-B63B-391CE0A71A34}">
      <dgm:prSet/>
      <dgm:spPr/>
      <dgm:t>
        <a:bodyPr/>
        <a:lstStyle/>
        <a:p>
          <a:endParaRPr lang="en-GB"/>
        </a:p>
      </dgm:t>
    </dgm:pt>
    <dgm:pt modelId="{94EAE3E5-A5C4-4352-AAF1-CC9EC08ED606}">
      <dgm:prSet phldrT="[Text]"/>
      <dgm:spPr/>
      <dgm:t>
        <a:bodyPr/>
        <a:lstStyle/>
        <a:p>
          <a:r>
            <a:rPr lang="en-GB" b="1" u="sng" dirty="0" smtClean="0"/>
            <a:t>L</a:t>
          </a:r>
          <a:r>
            <a:rPr lang="en-GB" b="1" dirty="0" smtClean="0"/>
            <a:t>egal</a:t>
          </a:r>
          <a:endParaRPr lang="en-GB" b="1" dirty="0"/>
        </a:p>
      </dgm:t>
    </dgm:pt>
    <dgm:pt modelId="{38FB5E7B-3F62-45BE-816B-01F8C3B9937B}" type="parTrans" cxnId="{E1EF3C8D-59F3-4509-B1AC-5A1A7087F560}">
      <dgm:prSet/>
      <dgm:spPr/>
      <dgm:t>
        <a:bodyPr/>
        <a:lstStyle/>
        <a:p>
          <a:endParaRPr lang="en-GB"/>
        </a:p>
      </dgm:t>
    </dgm:pt>
    <dgm:pt modelId="{0282FE90-D707-4F55-B9E0-7A70E18961A4}" type="sibTrans" cxnId="{E1EF3C8D-59F3-4509-B1AC-5A1A7087F560}">
      <dgm:prSet/>
      <dgm:spPr/>
      <dgm:t>
        <a:bodyPr/>
        <a:lstStyle/>
        <a:p>
          <a:endParaRPr lang="en-GB"/>
        </a:p>
      </dgm:t>
    </dgm:pt>
    <dgm:pt modelId="{4DCAAE9F-54D8-4031-8CFC-5CBC32B01FAB}">
      <dgm:prSet phldrT="[Text]"/>
      <dgm:spPr/>
      <dgm:t>
        <a:bodyPr/>
        <a:lstStyle/>
        <a:p>
          <a:r>
            <a:rPr lang="en-GB" b="1" u="sng" dirty="0" smtClean="0"/>
            <a:t>E</a:t>
          </a:r>
          <a:r>
            <a:rPr lang="en-GB" b="1" dirty="0" smtClean="0"/>
            <a:t>nvironment</a:t>
          </a:r>
          <a:endParaRPr lang="en-GB" b="1" dirty="0"/>
        </a:p>
      </dgm:t>
    </dgm:pt>
    <dgm:pt modelId="{B4C8A11F-A54F-49C9-B223-433C3420C6CF}" type="parTrans" cxnId="{2DBFD346-EE9A-4FA5-9EAA-709143CC78A9}">
      <dgm:prSet/>
      <dgm:spPr/>
      <dgm:t>
        <a:bodyPr/>
        <a:lstStyle/>
        <a:p>
          <a:endParaRPr lang="en-GB"/>
        </a:p>
      </dgm:t>
    </dgm:pt>
    <dgm:pt modelId="{FC0D2AED-0C23-4114-B2EE-2CDBDAA14195}" type="sibTrans" cxnId="{2DBFD346-EE9A-4FA5-9EAA-709143CC78A9}">
      <dgm:prSet/>
      <dgm:spPr/>
      <dgm:t>
        <a:bodyPr/>
        <a:lstStyle/>
        <a:p>
          <a:endParaRPr lang="en-GB"/>
        </a:p>
      </dgm:t>
    </dgm:pt>
    <dgm:pt modelId="{6A47F651-E0B3-4E37-8669-1563482AE800}" type="pres">
      <dgm:prSet presAssocID="{9FE380A4-D8B8-4222-93BF-931164CD1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1CD9-12AF-419D-9E7C-E9240B107670}" type="pres">
      <dgm:prSet presAssocID="{AD4B9C70-AE49-4024-B238-CCB0F10F84A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C731C-B918-45BC-AAEB-A41D95C2DA9E}" type="pres">
      <dgm:prSet presAssocID="{1EB6E338-6D33-49A7-BBB5-EF8EE158EAB8}" presName="space" presStyleCnt="0"/>
      <dgm:spPr/>
    </dgm:pt>
    <dgm:pt modelId="{5A047C9C-CFB6-4C3F-BCBE-D366F0B01417}" type="pres">
      <dgm:prSet presAssocID="{DA1FF36B-1998-4008-A584-A6911D88DEA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E0A9D-E908-4579-806C-11E4C89B038D}" type="pres">
      <dgm:prSet presAssocID="{240BFB43-BD44-4C67-B368-F277D579C73A}" presName="space" presStyleCnt="0"/>
      <dgm:spPr/>
    </dgm:pt>
    <dgm:pt modelId="{58F4C127-9DDD-42DA-AA35-9CEB6B290CBF}" type="pres">
      <dgm:prSet presAssocID="{63859C01-BB6E-4703-856D-D74173204CB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0976D-AA04-4E70-ACCF-63473F1C2A40}" type="pres">
      <dgm:prSet presAssocID="{5741B1B9-E2B6-44FA-9A15-BA2C59CC0899}" presName="space" presStyleCnt="0"/>
      <dgm:spPr/>
    </dgm:pt>
    <dgm:pt modelId="{CAA6B47A-94A4-40C4-A37F-6CC1417263CD}" type="pres">
      <dgm:prSet presAssocID="{715D978C-F8A4-420C-A214-E10B40CDFA52}" presName="Name5" presStyleLbl="vennNode1" presStyleIdx="3" presStyleCnt="6" custLinFactNeighborX="-28768" custLinFactNeighborY="2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19AB4-DF8D-4F60-B13A-235FF50691BD}" type="pres">
      <dgm:prSet presAssocID="{F63FAACB-83A6-495A-B6B4-583D809DB47A}" presName="space" presStyleCnt="0"/>
      <dgm:spPr/>
    </dgm:pt>
    <dgm:pt modelId="{7AA6F3B7-924E-4449-BC98-8E94FB2B0D25}" type="pres">
      <dgm:prSet presAssocID="{94EAE3E5-A5C4-4352-AAF1-CC9EC08ED60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5FA7F-0AD0-4CEC-A9E1-5194D2A13D37}" type="pres">
      <dgm:prSet presAssocID="{0282FE90-D707-4F55-B9E0-7A70E18961A4}" presName="space" presStyleCnt="0"/>
      <dgm:spPr/>
    </dgm:pt>
    <dgm:pt modelId="{D1F465D8-4305-43A1-9B28-DAA0EFB82FAC}" type="pres">
      <dgm:prSet presAssocID="{4DCAAE9F-54D8-4031-8CFC-5CBC32B01FAB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6D081A-FB85-4C22-8CCF-C5D77C3942AE}" srcId="{9FE380A4-D8B8-4222-93BF-931164CD1571}" destId="{DA1FF36B-1998-4008-A584-A6911D88DEA8}" srcOrd="1" destOrd="0" parTransId="{A92CA23F-4C40-4272-9CD7-B3D149FE25F1}" sibTransId="{240BFB43-BD44-4C67-B368-F277D579C73A}"/>
    <dgm:cxn modelId="{61AE92CF-1627-4F4F-B63B-391CE0A71A34}" srcId="{9FE380A4-D8B8-4222-93BF-931164CD1571}" destId="{715D978C-F8A4-420C-A214-E10B40CDFA52}" srcOrd="3" destOrd="0" parTransId="{82CB4B2E-57B1-4A1D-843F-B113AEB1A7DD}" sibTransId="{F63FAACB-83A6-495A-B6B4-583D809DB47A}"/>
    <dgm:cxn modelId="{7AC289BA-6D4D-4365-8ED2-1D7F335DDA9C}" type="presOf" srcId="{94EAE3E5-A5C4-4352-AAF1-CC9EC08ED606}" destId="{7AA6F3B7-924E-4449-BC98-8E94FB2B0D25}" srcOrd="0" destOrd="0" presId="urn:microsoft.com/office/officeart/2005/8/layout/venn3"/>
    <dgm:cxn modelId="{5430E7F4-5AB2-4B81-A179-94FA5C7BA6C4}" type="presOf" srcId="{63859C01-BB6E-4703-856D-D74173204CB8}" destId="{58F4C127-9DDD-42DA-AA35-9CEB6B290CBF}" srcOrd="0" destOrd="0" presId="urn:microsoft.com/office/officeart/2005/8/layout/venn3"/>
    <dgm:cxn modelId="{2DBFD346-EE9A-4FA5-9EAA-709143CC78A9}" srcId="{9FE380A4-D8B8-4222-93BF-931164CD1571}" destId="{4DCAAE9F-54D8-4031-8CFC-5CBC32B01FAB}" srcOrd="5" destOrd="0" parTransId="{B4C8A11F-A54F-49C9-B223-433C3420C6CF}" sibTransId="{FC0D2AED-0C23-4114-B2EE-2CDBDAA14195}"/>
    <dgm:cxn modelId="{591E3562-CD3A-4F18-BA9E-EAE724B92B54}" type="presOf" srcId="{DA1FF36B-1998-4008-A584-A6911D88DEA8}" destId="{5A047C9C-CFB6-4C3F-BCBE-D366F0B01417}" srcOrd="0" destOrd="0" presId="urn:microsoft.com/office/officeart/2005/8/layout/venn3"/>
    <dgm:cxn modelId="{61151034-1964-43A7-9278-84EBF568FCB3}" type="presOf" srcId="{715D978C-F8A4-420C-A214-E10B40CDFA52}" destId="{CAA6B47A-94A4-40C4-A37F-6CC1417263CD}" srcOrd="0" destOrd="0" presId="urn:microsoft.com/office/officeart/2005/8/layout/venn3"/>
    <dgm:cxn modelId="{E87265D7-0904-4AC2-96C1-C077083240FE}" type="presOf" srcId="{AD4B9C70-AE49-4024-B238-CCB0F10F84A9}" destId="{5C551CD9-12AF-419D-9E7C-E9240B107670}" srcOrd="0" destOrd="0" presId="urn:microsoft.com/office/officeart/2005/8/layout/venn3"/>
    <dgm:cxn modelId="{F96A8189-5ABC-42CA-ABC9-7E7F5DC383E0}" type="presOf" srcId="{9FE380A4-D8B8-4222-93BF-931164CD1571}" destId="{6A47F651-E0B3-4E37-8669-1563482AE800}" srcOrd="0" destOrd="0" presId="urn:microsoft.com/office/officeart/2005/8/layout/venn3"/>
    <dgm:cxn modelId="{E1EF3C8D-59F3-4509-B1AC-5A1A7087F560}" srcId="{9FE380A4-D8B8-4222-93BF-931164CD1571}" destId="{94EAE3E5-A5C4-4352-AAF1-CC9EC08ED606}" srcOrd="4" destOrd="0" parTransId="{38FB5E7B-3F62-45BE-816B-01F8C3B9937B}" sibTransId="{0282FE90-D707-4F55-B9E0-7A70E18961A4}"/>
    <dgm:cxn modelId="{A9BB2523-7861-4363-8D99-9707D7564319}" srcId="{9FE380A4-D8B8-4222-93BF-931164CD1571}" destId="{AD4B9C70-AE49-4024-B238-CCB0F10F84A9}" srcOrd="0" destOrd="0" parTransId="{C3780F01-F878-4607-AF46-F9B4250F2B51}" sibTransId="{1EB6E338-6D33-49A7-BBB5-EF8EE158EAB8}"/>
    <dgm:cxn modelId="{42FC999E-E356-434D-98C0-CE38B0E8DB88}" type="presOf" srcId="{4DCAAE9F-54D8-4031-8CFC-5CBC32B01FAB}" destId="{D1F465D8-4305-43A1-9B28-DAA0EFB82FAC}" srcOrd="0" destOrd="0" presId="urn:microsoft.com/office/officeart/2005/8/layout/venn3"/>
    <dgm:cxn modelId="{5725CF7B-CFDC-4DA1-8196-DD7B6D48929E}" srcId="{9FE380A4-D8B8-4222-93BF-931164CD1571}" destId="{63859C01-BB6E-4703-856D-D74173204CB8}" srcOrd="2" destOrd="0" parTransId="{9D1A6D65-FB5E-4629-8EA9-E9B39EF2B7BC}" sibTransId="{5741B1B9-E2B6-44FA-9A15-BA2C59CC0899}"/>
    <dgm:cxn modelId="{418B3FD8-DA99-412F-A63D-3BEF4AF068BA}" type="presParOf" srcId="{6A47F651-E0B3-4E37-8669-1563482AE800}" destId="{5C551CD9-12AF-419D-9E7C-E9240B107670}" srcOrd="0" destOrd="0" presId="urn:microsoft.com/office/officeart/2005/8/layout/venn3"/>
    <dgm:cxn modelId="{3F321D37-45E2-42A4-9C73-4878F3991A31}" type="presParOf" srcId="{6A47F651-E0B3-4E37-8669-1563482AE800}" destId="{089C731C-B918-45BC-AAEB-A41D95C2DA9E}" srcOrd="1" destOrd="0" presId="urn:microsoft.com/office/officeart/2005/8/layout/venn3"/>
    <dgm:cxn modelId="{449157AC-2158-411F-8DD0-28CB0A3505B6}" type="presParOf" srcId="{6A47F651-E0B3-4E37-8669-1563482AE800}" destId="{5A047C9C-CFB6-4C3F-BCBE-D366F0B01417}" srcOrd="2" destOrd="0" presId="urn:microsoft.com/office/officeart/2005/8/layout/venn3"/>
    <dgm:cxn modelId="{49105E50-1983-427E-B678-9970E3367C29}" type="presParOf" srcId="{6A47F651-E0B3-4E37-8669-1563482AE800}" destId="{2E5E0A9D-E908-4579-806C-11E4C89B038D}" srcOrd="3" destOrd="0" presId="urn:microsoft.com/office/officeart/2005/8/layout/venn3"/>
    <dgm:cxn modelId="{683E31CC-FE61-470A-9B18-C8311E2D7546}" type="presParOf" srcId="{6A47F651-E0B3-4E37-8669-1563482AE800}" destId="{58F4C127-9DDD-42DA-AA35-9CEB6B290CBF}" srcOrd="4" destOrd="0" presId="urn:microsoft.com/office/officeart/2005/8/layout/venn3"/>
    <dgm:cxn modelId="{04B0DB47-661F-40E2-9CEC-C2D0F1C6C840}" type="presParOf" srcId="{6A47F651-E0B3-4E37-8669-1563482AE800}" destId="{E400976D-AA04-4E70-ACCF-63473F1C2A40}" srcOrd="5" destOrd="0" presId="urn:microsoft.com/office/officeart/2005/8/layout/venn3"/>
    <dgm:cxn modelId="{FA7C4FE3-98FA-4EFF-8C4D-FDD18A83BAC6}" type="presParOf" srcId="{6A47F651-E0B3-4E37-8669-1563482AE800}" destId="{CAA6B47A-94A4-40C4-A37F-6CC1417263CD}" srcOrd="6" destOrd="0" presId="urn:microsoft.com/office/officeart/2005/8/layout/venn3"/>
    <dgm:cxn modelId="{5223790D-2A20-4C20-8FBA-F7C585985897}" type="presParOf" srcId="{6A47F651-E0B3-4E37-8669-1563482AE800}" destId="{4DA19AB4-DF8D-4F60-B13A-235FF50691BD}" srcOrd="7" destOrd="0" presId="urn:microsoft.com/office/officeart/2005/8/layout/venn3"/>
    <dgm:cxn modelId="{5E3BFEA5-B1DC-4BE3-AC56-3898D6E4544C}" type="presParOf" srcId="{6A47F651-E0B3-4E37-8669-1563482AE800}" destId="{7AA6F3B7-924E-4449-BC98-8E94FB2B0D25}" srcOrd="8" destOrd="0" presId="urn:microsoft.com/office/officeart/2005/8/layout/venn3"/>
    <dgm:cxn modelId="{41C93D44-3A47-431D-8434-6DC9DE64D4F5}" type="presParOf" srcId="{6A47F651-E0B3-4E37-8669-1563482AE800}" destId="{E495FA7F-0AD0-4CEC-A9E1-5194D2A13D37}" srcOrd="9" destOrd="0" presId="urn:microsoft.com/office/officeart/2005/8/layout/venn3"/>
    <dgm:cxn modelId="{545007A0-4E54-4AEF-AC35-932F3B99FFE8}" type="presParOf" srcId="{6A47F651-E0B3-4E37-8669-1563482AE800}" destId="{D1F465D8-4305-43A1-9B28-DAA0EFB82FA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2990A-C483-4F95-9C50-38E95E085725}">
      <dsp:nvSpPr>
        <dsp:cNvPr id="0" name=""/>
        <dsp:cNvSpPr/>
      </dsp:nvSpPr>
      <dsp:spPr>
        <a:xfrm>
          <a:off x="1046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Who</a:t>
          </a:r>
          <a:endParaRPr lang="en-GB" sz="2700" kern="1200" dirty="0"/>
        </a:p>
      </dsp:txBody>
      <dsp:txXfrm>
        <a:off x="1046" y="1175314"/>
        <a:ext cx="1713371" cy="1713371"/>
      </dsp:txXfrm>
    </dsp:sp>
    <dsp:sp modelId="{9A67B56E-1184-4E20-85FF-25B3830C8A00}">
      <dsp:nvSpPr>
        <dsp:cNvPr id="0" name=""/>
        <dsp:cNvSpPr/>
      </dsp:nvSpPr>
      <dsp:spPr>
        <a:xfrm>
          <a:off x="1371743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What</a:t>
          </a:r>
          <a:endParaRPr lang="en-GB" sz="2700" kern="1200" dirty="0"/>
        </a:p>
      </dsp:txBody>
      <dsp:txXfrm>
        <a:off x="1371743" y="1175314"/>
        <a:ext cx="1713371" cy="1713371"/>
      </dsp:txXfrm>
    </dsp:sp>
    <dsp:sp modelId="{086F84A5-D029-4A3B-ADE1-6390DDDE74D3}">
      <dsp:nvSpPr>
        <dsp:cNvPr id="0" name=""/>
        <dsp:cNvSpPr/>
      </dsp:nvSpPr>
      <dsp:spPr>
        <a:xfrm>
          <a:off x="2742441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Where</a:t>
          </a:r>
          <a:endParaRPr lang="en-GB" sz="2700" kern="1200" dirty="0"/>
        </a:p>
      </dsp:txBody>
      <dsp:txXfrm>
        <a:off x="2742441" y="1175314"/>
        <a:ext cx="1713371" cy="1713371"/>
      </dsp:txXfrm>
    </dsp:sp>
    <dsp:sp modelId="{B2424668-D4F1-46E1-BBB7-273FE94AD36E}">
      <dsp:nvSpPr>
        <dsp:cNvPr id="0" name=""/>
        <dsp:cNvSpPr/>
      </dsp:nvSpPr>
      <dsp:spPr>
        <a:xfrm>
          <a:off x="4113138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When</a:t>
          </a:r>
          <a:endParaRPr lang="en-GB" sz="2700" kern="1200" dirty="0"/>
        </a:p>
      </dsp:txBody>
      <dsp:txXfrm>
        <a:off x="4113138" y="1175314"/>
        <a:ext cx="1713371" cy="1713371"/>
      </dsp:txXfrm>
    </dsp:sp>
    <dsp:sp modelId="{05F76557-7496-4801-8369-EBE0D3C07F45}">
      <dsp:nvSpPr>
        <dsp:cNvPr id="0" name=""/>
        <dsp:cNvSpPr/>
      </dsp:nvSpPr>
      <dsp:spPr>
        <a:xfrm>
          <a:off x="5483836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Why</a:t>
          </a:r>
          <a:endParaRPr lang="en-GB" sz="2700" kern="1200" dirty="0"/>
        </a:p>
      </dsp:txBody>
      <dsp:txXfrm>
        <a:off x="5483836" y="1175314"/>
        <a:ext cx="1713371" cy="1713371"/>
      </dsp:txXfrm>
    </dsp:sp>
    <dsp:sp modelId="{71C76510-A98E-4305-8013-97BCB5F32D33}">
      <dsp:nvSpPr>
        <dsp:cNvPr id="0" name=""/>
        <dsp:cNvSpPr/>
      </dsp:nvSpPr>
      <dsp:spPr>
        <a:xfrm>
          <a:off x="6854533" y="1175314"/>
          <a:ext cx="1713371" cy="1713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293" tIns="34290" rIns="94293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How</a:t>
          </a:r>
          <a:endParaRPr lang="en-GB" sz="2700" kern="1200" dirty="0"/>
        </a:p>
      </dsp:txBody>
      <dsp:txXfrm>
        <a:off x="6854533" y="1175314"/>
        <a:ext cx="1713371" cy="17133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P</a:t>
          </a:r>
          <a:endParaRPr lang="en-GB" sz="6500" kern="1200" dirty="0"/>
        </a:p>
      </dsp:txBody>
      <dsp:txXfrm>
        <a:off x="1116" y="1117823"/>
        <a:ext cx="1828353" cy="1828353"/>
      </dsp:txXfrm>
    </dsp:sp>
    <dsp:sp modelId="{E7A98991-6E89-4584-84B2-54130C3FE05E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E</a:t>
          </a:r>
          <a:endParaRPr lang="en-GB" sz="6500" kern="1200" dirty="0"/>
        </a:p>
      </dsp:txBody>
      <dsp:txXfrm>
        <a:off x="1463799" y="1117823"/>
        <a:ext cx="1828353" cy="1828353"/>
      </dsp:txXfrm>
    </dsp:sp>
    <dsp:sp modelId="{E47E110A-D271-4342-872F-902FECBD3CDE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S</a:t>
          </a:r>
          <a:endParaRPr lang="en-GB" sz="6500" kern="1200" dirty="0"/>
        </a:p>
      </dsp:txBody>
      <dsp:txXfrm>
        <a:off x="2926481" y="1117823"/>
        <a:ext cx="1828353" cy="1828353"/>
      </dsp:txXfrm>
    </dsp:sp>
    <dsp:sp modelId="{691F0CC0-31FA-4DA0-85B5-3ED01DB812F0}">
      <dsp:nvSpPr>
        <dsp:cNvPr id="0" name=""/>
        <dsp:cNvSpPr/>
      </dsp:nvSpPr>
      <dsp:spPr>
        <a:xfrm>
          <a:off x="4389164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</a:t>
          </a:r>
          <a:endParaRPr lang="en-GB" sz="6500" kern="1200" dirty="0"/>
        </a:p>
      </dsp:txBody>
      <dsp:txXfrm>
        <a:off x="4389164" y="1117823"/>
        <a:ext cx="1828353" cy="1828353"/>
      </dsp:txXfrm>
    </dsp:sp>
    <dsp:sp modelId="{504D15F0-653E-4707-841A-DBF5091FF059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L</a:t>
          </a:r>
          <a:endParaRPr lang="en-GB" sz="6500" kern="1200" dirty="0"/>
        </a:p>
      </dsp:txBody>
      <dsp:txXfrm>
        <a:off x="5851847" y="1117823"/>
        <a:ext cx="1828353" cy="1828353"/>
      </dsp:txXfrm>
    </dsp:sp>
    <dsp:sp modelId="{0649930B-C2AB-41D6-9C4A-FE82FFCF5F5A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82550" rIns="10062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E</a:t>
          </a:r>
          <a:endParaRPr lang="en-GB" sz="6500" kern="1200" dirty="0"/>
        </a:p>
      </dsp:txBody>
      <dsp:txXfrm>
        <a:off x="7314530" y="1117823"/>
        <a:ext cx="1828353" cy="18283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P</a:t>
          </a:r>
          <a:r>
            <a:rPr lang="en-GB" sz="1300" b="1" kern="1200" dirty="0" smtClean="0"/>
            <a:t>olitical</a:t>
          </a:r>
          <a:endParaRPr lang="en-GB" sz="1300" b="1" kern="1200" dirty="0"/>
        </a:p>
      </dsp:txBody>
      <dsp:txXfrm>
        <a:off x="1116" y="1117823"/>
        <a:ext cx="1828353" cy="1828353"/>
      </dsp:txXfrm>
    </dsp:sp>
    <dsp:sp modelId="{5A047C9C-CFB6-4C3F-BCBE-D366F0B01417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E</a:t>
          </a:r>
          <a:r>
            <a:rPr lang="en-GB" sz="1300" b="1" kern="1200" dirty="0" smtClean="0"/>
            <a:t>conomic</a:t>
          </a:r>
          <a:endParaRPr lang="en-GB" sz="1300" b="1" kern="1200" dirty="0"/>
        </a:p>
      </dsp:txBody>
      <dsp:txXfrm>
        <a:off x="1463799" y="1117823"/>
        <a:ext cx="1828353" cy="1828353"/>
      </dsp:txXfrm>
    </dsp:sp>
    <dsp:sp modelId="{58F4C127-9DDD-42DA-AA35-9CEB6B290CBF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S</a:t>
          </a:r>
          <a:r>
            <a:rPr lang="en-GB" sz="1300" b="1" kern="1200" dirty="0" smtClean="0"/>
            <a:t>ocial</a:t>
          </a:r>
          <a:endParaRPr lang="en-GB" sz="1300" b="1" kern="1200" dirty="0"/>
        </a:p>
      </dsp:txBody>
      <dsp:txXfrm>
        <a:off x="2926481" y="1117823"/>
        <a:ext cx="1828353" cy="1828353"/>
      </dsp:txXfrm>
    </dsp:sp>
    <dsp:sp modelId="{CAA6B47A-94A4-40C4-A37F-6CC1417263CD}">
      <dsp:nvSpPr>
        <dsp:cNvPr id="0" name=""/>
        <dsp:cNvSpPr/>
      </dsp:nvSpPr>
      <dsp:spPr>
        <a:xfrm>
          <a:off x="4283968" y="1167901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T</a:t>
          </a:r>
          <a:r>
            <a:rPr lang="en-GB" sz="1300" b="1" kern="1200" dirty="0" smtClean="0"/>
            <a:t>echnological</a:t>
          </a:r>
          <a:endParaRPr lang="en-GB" sz="1300" b="1" kern="1200" dirty="0"/>
        </a:p>
      </dsp:txBody>
      <dsp:txXfrm>
        <a:off x="4283968" y="1167901"/>
        <a:ext cx="1828353" cy="1828353"/>
      </dsp:txXfrm>
    </dsp:sp>
    <dsp:sp modelId="{7AA6F3B7-924E-4449-BC98-8E94FB2B0D25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L</a:t>
          </a:r>
          <a:r>
            <a:rPr lang="en-GB" sz="1300" b="1" kern="1200" dirty="0" smtClean="0"/>
            <a:t>egal</a:t>
          </a:r>
          <a:endParaRPr lang="en-GB" sz="1300" b="1" kern="1200" dirty="0"/>
        </a:p>
      </dsp:txBody>
      <dsp:txXfrm>
        <a:off x="5851847" y="1117823"/>
        <a:ext cx="1828353" cy="1828353"/>
      </dsp:txXfrm>
    </dsp:sp>
    <dsp:sp modelId="{D1F465D8-4305-43A1-9B28-DAA0EFB82FAC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E</a:t>
          </a:r>
          <a:r>
            <a:rPr lang="en-GB" sz="1300" b="1" kern="1200" dirty="0" smtClean="0"/>
            <a:t>nvironment</a:t>
          </a:r>
          <a:endParaRPr lang="en-GB" sz="1300" b="1" kern="1200" dirty="0"/>
        </a:p>
      </dsp:txBody>
      <dsp:txXfrm>
        <a:off x="7314530" y="1117823"/>
        <a:ext cx="1828353" cy="18283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1CD9-12AF-419D-9E7C-E9240B107670}">
      <dsp:nvSpPr>
        <dsp:cNvPr id="0" name=""/>
        <dsp:cNvSpPr/>
      </dsp:nvSpPr>
      <dsp:spPr>
        <a:xfrm>
          <a:off x="1116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P</a:t>
          </a:r>
          <a:r>
            <a:rPr lang="en-GB" sz="1300" b="1" kern="1200" dirty="0" smtClean="0"/>
            <a:t>olitical</a:t>
          </a:r>
          <a:endParaRPr lang="en-GB" sz="1300" b="1" kern="1200" dirty="0"/>
        </a:p>
      </dsp:txBody>
      <dsp:txXfrm>
        <a:off x="1116" y="1117823"/>
        <a:ext cx="1828353" cy="1828353"/>
      </dsp:txXfrm>
    </dsp:sp>
    <dsp:sp modelId="{5A047C9C-CFB6-4C3F-BCBE-D366F0B01417}">
      <dsp:nvSpPr>
        <dsp:cNvPr id="0" name=""/>
        <dsp:cNvSpPr/>
      </dsp:nvSpPr>
      <dsp:spPr>
        <a:xfrm>
          <a:off x="1463799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E</a:t>
          </a:r>
          <a:r>
            <a:rPr lang="en-GB" sz="1300" b="1" kern="1200" dirty="0" smtClean="0"/>
            <a:t>conomic</a:t>
          </a:r>
          <a:endParaRPr lang="en-GB" sz="1300" b="1" kern="1200" dirty="0"/>
        </a:p>
      </dsp:txBody>
      <dsp:txXfrm>
        <a:off x="1463799" y="1117823"/>
        <a:ext cx="1828353" cy="1828353"/>
      </dsp:txXfrm>
    </dsp:sp>
    <dsp:sp modelId="{58F4C127-9DDD-42DA-AA35-9CEB6B290CBF}">
      <dsp:nvSpPr>
        <dsp:cNvPr id="0" name=""/>
        <dsp:cNvSpPr/>
      </dsp:nvSpPr>
      <dsp:spPr>
        <a:xfrm>
          <a:off x="2926481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S</a:t>
          </a:r>
          <a:r>
            <a:rPr lang="en-GB" sz="1300" b="1" kern="1200" dirty="0" smtClean="0"/>
            <a:t>ocial</a:t>
          </a:r>
          <a:endParaRPr lang="en-GB" sz="1300" b="1" kern="1200" dirty="0"/>
        </a:p>
      </dsp:txBody>
      <dsp:txXfrm>
        <a:off x="2926481" y="1117823"/>
        <a:ext cx="1828353" cy="1828353"/>
      </dsp:txXfrm>
    </dsp:sp>
    <dsp:sp modelId="{CAA6B47A-94A4-40C4-A37F-6CC1417263CD}">
      <dsp:nvSpPr>
        <dsp:cNvPr id="0" name=""/>
        <dsp:cNvSpPr/>
      </dsp:nvSpPr>
      <dsp:spPr>
        <a:xfrm>
          <a:off x="4283968" y="1167901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T</a:t>
          </a:r>
          <a:r>
            <a:rPr lang="en-GB" sz="1300" b="1" kern="1200" dirty="0" smtClean="0"/>
            <a:t>echnological</a:t>
          </a:r>
          <a:endParaRPr lang="en-GB" sz="1300" b="1" kern="1200" dirty="0"/>
        </a:p>
      </dsp:txBody>
      <dsp:txXfrm>
        <a:off x="4283968" y="1167901"/>
        <a:ext cx="1828353" cy="1828353"/>
      </dsp:txXfrm>
    </dsp:sp>
    <dsp:sp modelId="{7AA6F3B7-924E-4449-BC98-8E94FB2B0D25}">
      <dsp:nvSpPr>
        <dsp:cNvPr id="0" name=""/>
        <dsp:cNvSpPr/>
      </dsp:nvSpPr>
      <dsp:spPr>
        <a:xfrm>
          <a:off x="5851847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L</a:t>
          </a:r>
          <a:r>
            <a:rPr lang="en-GB" sz="1300" b="1" kern="1200" dirty="0" smtClean="0"/>
            <a:t>egal</a:t>
          </a:r>
          <a:endParaRPr lang="en-GB" sz="1300" b="1" kern="1200" dirty="0"/>
        </a:p>
      </dsp:txBody>
      <dsp:txXfrm>
        <a:off x="5851847" y="1117823"/>
        <a:ext cx="1828353" cy="1828353"/>
      </dsp:txXfrm>
    </dsp:sp>
    <dsp:sp modelId="{D1F465D8-4305-43A1-9B28-DAA0EFB82FAC}">
      <dsp:nvSpPr>
        <dsp:cNvPr id="0" name=""/>
        <dsp:cNvSpPr/>
      </dsp:nvSpPr>
      <dsp:spPr>
        <a:xfrm>
          <a:off x="7314530" y="1117823"/>
          <a:ext cx="1828353" cy="18283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u="sng" kern="1200" dirty="0" smtClean="0"/>
            <a:t>E</a:t>
          </a:r>
          <a:r>
            <a:rPr lang="en-GB" sz="1300" b="1" kern="1200" dirty="0" smtClean="0"/>
            <a:t>nvironment</a:t>
          </a:r>
          <a:endParaRPr lang="en-GB" sz="1300" b="1" kern="1200" dirty="0"/>
        </a:p>
      </dsp:txBody>
      <dsp:txXfrm>
        <a:off x="7314530" y="1117823"/>
        <a:ext cx="1828353" cy="182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F3659-B9C5-4C28-A2E4-CB648A7B0F97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2AE2-376A-48C9-9195-7DAB1F380E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7E68D-43EB-4705-8604-FB293AD29B25}" type="datetimeFigureOut">
              <a:rPr lang="en-US" smtClean="0"/>
              <a:pPr/>
              <a:t>3/18/2015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119EBE-B2D8-4C8F-8F84-0EC58314664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What%20is%20Poverty.mo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Relationship Id="rId14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Relationship Id="rId14" Type="http://schemas.microsoft.com/office/2007/relationships/diagramDrawing" Target="../diagrams/drawing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Poverty%20a%20time%20for%20change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/>
          <a:lstStyle/>
          <a:p>
            <a:pPr algn="ctr"/>
            <a:r>
              <a:rPr lang="en-GB" dirty="0" smtClean="0">
                <a:latin typeface="Bookman Old Style" pitchFamily="18" charset="0"/>
              </a:rPr>
              <a:t>Poverty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150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ookman Old Style" pitchFamily="18" charset="0"/>
              </a:rPr>
              <a:t>Global Citizenship Challenge</a:t>
            </a:r>
          </a:p>
          <a:p>
            <a:r>
              <a:rPr lang="en-GB" dirty="0" smtClean="0">
                <a:latin typeface="Bookman Old Style" pitchFamily="18" charset="0"/>
              </a:rPr>
              <a:t>Raising Awareness</a:t>
            </a:r>
          </a:p>
          <a:p>
            <a:pPr algn="l"/>
            <a:endParaRPr lang="en-GB" dirty="0" smtClean="0">
              <a:latin typeface="Bookman Old Style" pitchFamily="18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4653136"/>
            <a:ext cx="8640960" cy="584775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Lesson 2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62796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70992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851275" y="765175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14401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37941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61891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79388" y="342900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live on less than 70p a day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26367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79388" y="342900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live on less than 70p a day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051050" y="3141663"/>
            <a:ext cx="15128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10 million children die each year because of poverty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52412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79388" y="3573463"/>
            <a:ext cx="15843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live on less than 70p a day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051050" y="3141663"/>
            <a:ext cx="15128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10 million children die each year because of poverty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130 million children don’t have a primary school to attend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075924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9388" y="3573463"/>
            <a:ext cx="15843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live on less than 70p a day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051050" y="3141663"/>
            <a:ext cx="15128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10 million children die each year because of poverty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130 million children don’t have a primary school to attend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5795963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580063" y="3500438"/>
            <a:ext cx="15843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drink unclean water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65337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99573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195513" y="3429000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51050" y="549275"/>
            <a:ext cx="15128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2.8 billion people live in poverty in the world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51275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2 billion people don’t have access to electricity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65150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18 million people die each year because of poverty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7524750" y="620713"/>
            <a:ext cx="1223963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308850" y="692150"/>
            <a:ext cx="15843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600 million children live in poverty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79388" y="3573463"/>
            <a:ext cx="15843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live on less than 70p a day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051050" y="3141663"/>
            <a:ext cx="15128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10 million children die each year because of poverty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779838" y="3357563"/>
            <a:ext cx="15843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130 million children don’t have a primary school to attend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795963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580063" y="3500438"/>
            <a:ext cx="15843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 billion people drink unclean water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7524750" y="3429000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308850" y="3213100"/>
            <a:ext cx="15843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Comic Sans MS" pitchFamily="66" charset="0"/>
                <a:sym typeface="Wingdings" pitchFamily="2" charset="2"/>
              </a:rPr>
              <a:t>½ million women die each year in pregnancy or childbirth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6.5 billion people who live in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120288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305800" cy="164705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1800" b="1" dirty="0" smtClean="0"/>
              <a:t>Overcoming poverty is not a task of charity, it is an act of justice. Like Slavery and Apartheid, poverty is not natural. It is man-made and it can be overcome and eradicated by the actions of human beings. Sometimes it falls on a generation to be great. YOU can be that great generation. Let your greatness blossom.”</a:t>
            </a:r>
            <a:br>
              <a:rPr lang="en-GB" sz="1800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Nelson Mandela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" r="6989"/>
          <a:stretch>
            <a:fillRect/>
          </a:stretch>
        </p:blipFill>
        <p:spPr bwMode="auto">
          <a:xfrm>
            <a:off x="2123728" y="980728"/>
            <a:ext cx="4392488" cy="31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j043153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71775" y="620713"/>
            <a:ext cx="5759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Play your cards right!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859338" y="2133600"/>
            <a:ext cx="2620962" cy="3892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2276475"/>
            <a:ext cx="23447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UK Poverty</a:t>
            </a:r>
          </a:p>
        </p:txBody>
      </p:sp>
      <p:pic>
        <p:nvPicPr>
          <p:cNvPr id="2057" name="Picture 9" descr="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1512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83568" y="2204864"/>
            <a:ext cx="3384376" cy="2736304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323528" y="53012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“Higher “</a:t>
            </a: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“Lower”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5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8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4353" name="Picture 17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4357" name="Picture 2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23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105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5375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5379" name="Picture 1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</p:spTree>
    <p:extLst>
      <p:ext uri="{BB962C8B-B14F-4D97-AF65-F5344CB8AC3E}">
        <p14:creationId xmlns:p14="http://schemas.microsoft.com/office/powerpoint/2010/main" xmlns="" val="44275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94" name="Picture 10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6397" name="Picture 13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6401" name="Picture 17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979613" y="765175"/>
            <a:ext cx="1655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13 million people live in poverty in the UK</a:t>
            </a:r>
          </a:p>
        </p:txBody>
      </p:sp>
    </p:spTree>
    <p:extLst>
      <p:ext uri="{BB962C8B-B14F-4D97-AF65-F5344CB8AC3E}">
        <p14:creationId xmlns:p14="http://schemas.microsoft.com/office/powerpoint/2010/main" xmlns="" val="22580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7" name="Picture 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7419" name="Picture 11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7423" name="Picture 15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979613" y="765175"/>
            <a:ext cx="1655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13 million people live in poverty in the UK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77983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9.5 million adults can’t afford proper housing</a:t>
            </a:r>
          </a:p>
        </p:txBody>
      </p:sp>
    </p:spTree>
    <p:extLst>
      <p:ext uri="{BB962C8B-B14F-4D97-AF65-F5344CB8AC3E}">
        <p14:creationId xmlns:p14="http://schemas.microsoft.com/office/powerpoint/2010/main" xmlns="" val="65984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8441" name="Picture 9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950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8444" name="Picture 12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979613" y="765175"/>
            <a:ext cx="1655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13 million people live in poverty in the UK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77983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9.5 million adults can’t afford proper housing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580063" y="404813"/>
            <a:ext cx="165576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6.5 million adults go without essential clothing, e.g. shoes, coats</a:t>
            </a:r>
          </a:p>
        </p:txBody>
      </p:sp>
    </p:spTree>
    <p:extLst>
      <p:ext uri="{BB962C8B-B14F-4D97-AF65-F5344CB8AC3E}">
        <p14:creationId xmlns:p14="http://schemas.microsoft.com/office/powerpoint/2010/main" xmlns="" val="342889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UK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9464" name="Picture 8" descr="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149725"/>
            <a:ext cx="9509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524750" y="620713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7983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9.5 million adults can’t afford proper housing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80063" y="404813"/>
            <a:ext cx="165576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6.5 million adults go without essential clothing, e.g. shoes, coats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308850" y="692150"/>
            <a:ext cx="16557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4 million children live in poverty in the UK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979613" y="765175"/>
            <a:ext cx="1655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13 million people live in poverty in the UK</a:t>
            </a:r>
          </a:p>
        </p:txBody>
      </p:sp>
    </p:spTree>
    <p:extLst>
      <p:ext uri="{BB962C8B-B14F-4D97-AF65-F5344CB8AC3E}">
        <p14:creationId xmlns:p14="http://schemas.microsoft.com/office/powerpoint/2010/main" xmlns="" val="353416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There are about 65 million people who live in the UK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524750" y="620713"/>
            <a:ext cx="1223963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995738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79838" y="549275"/>
            <a:ext cx="16557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9.5 million adults can’t afford proper housing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79596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80063" y="404813"/>
            <a:ext cx="165576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6.5 million adults go without essential clothing, e.g. shoes, coats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308850" y="692150"/>
            <a:ext cx="16557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4 million children live in poverty in the UK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95288" y="3357563"/>
            <a:ext cx="1223962" cy="1944687"/>
          </a:xfrm>
          <a:prstGeom prst="upArrow">
            <a:avLst>
              <a:gd name="adj1" fmla="val 50000"/>
              <a:gd name="adj2" fmla="val 39721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9388" y="3573463"/>
            <a:ext cx="16557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Comic Sans MS" pitchFamily="66" charset="0"/>
                <a:sym typeface="Wingdings" pitchFamily="2" charset="2"/>
              </a:rPr>
              <a:t>10.5 million people in the UK live in financial insecurity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195513" y="620713"/>
            <a:ext cx="1223962" cy="2016125"/>
          </a:xfrm>
          <a:prstGeom prst="downArrow">
            <a:avLst>
              <a:gd name="adj1" fmla="val 50000"/>
              <a:gd name="adj2" fmla="val 4118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979613" y="765175"/>
            <a:ext cx="1655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>
                <a:latin typeface="Comic Sans MS" pitchFamily="66" charset="0"/>
                <a:sym typeface="Wingdings" pitchFamily="2" charset="2"/>
              </a:rPr>
              <a:t>13 million people live in poverty in the UK</a:t>
            </a:r>
          </a:p>
        </p:txBody>
      </p:sp>
    </p:spTree>
    <p:extLst>
      <p:ext uri="{BB962C8B-B14F-4D97-AF65-F5344CB8AC3E}">
        <p14:creationId xmlns:p14="http://schemas.microsoft.com/office/powerpoint/2010/main" xmlns="" val="274689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Task 2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Does Poverty Exist in the Wales?</a:t>
            </a:r>
          </a:p>
          <a:p>
            <a:pPr marL="114300" indent="0" algn="ctr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987824" y="4293096"/>
            <a:ext cx="3096344" cy="237626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Does Poverty exist in Wales?</a:t>
            </a:r>
            <a:endParaRPr lang="en-GB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864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107950" y="1916113"/>
            <a:ext cx="2879725" cy="230822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19% people living in poverty</a:t>
            </a:r>
          </a:p>
          <a:p>
            <a:pPr algn="ctr"/>
            <a:r>
              <a:rPr lang="en-GB" dirty="0"/>
              <a:t>200,000 more are in poverty </a:t>
            </a:r>
          </a:p>
          <a:p>
            <a:pPr algn="ctr"/>
            <a:r>
              <a:rPr lang="en-GB" dirty="0"/>
              <a:t>Two in Five Children, One in Five pensioners </a:t>
            </a:r>
          </a:p>
          <a:p>
            <a:pPr algn="ctr"/>
            <a:r>
              <a:rPr lang="en-GB" dirty="0"/>
              <a:t>One in Four working age adults</a:t>
            </a:r>
            <a:endParaRPr lang="en-GB" altLang="en-US" b="1" dirty="0"/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43277" r="23518" b="47864"/>
          <a:stretch>
            <a:fillRect/>
          </a:stretch>
        </p:blipFill>
        <p:spPr bwMode="auto">
          <a:xfrm>
            <a:off x="3132138" y="5013325"/>
            <a:ext cx="55800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3" cstate="print"/>
          <a:srcRect l="10332" t="26297" r="40056" b="67059"/>
          <a:stretch>
            <a:fillRect/>
          </a:stretch>
        </p:blipFill>
        <p:spPr bwMode="auto">
          <a:xfrm>
            <a:off x="179388" y="4365625"/>
            <a:ext cx="604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4" cstate="print"/>
          <a:srcRect l="10429" t="76578" r="15744" b="16779"/>
          <a:stretch>
            <a:fillRect/>
          </a:stretch>
        </p:blipFill>
        <p:spPr bwMode="auto">
          <a:xfrm>
            <a:off x="0" y="6021388"/>
            <a:ext cx="9001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203848" y="2060848"/>
            <a:ext cx="2736304" cy="2016224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66" name="Picture 2" descr="http://i.dailymail.co.uk/i/pix/2012/01/10/article-2084613-0F667A5300000578-515_470x6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988840"/>
            <a:ext cx="2808312" cy="291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780928"/>
            <a:ext cx="3097213" cy="968747"/>
          </a:xfrm>
          <a:noFill/>
          <a:ln w="7620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 smtClean="0"/>
              <a:t>Is this what Poverty looks like?</a:t>
            </a:r>
          </a:p>
        </p:txBody>
      </p:sp>
      <p:sp>
        <p:nvSpPr>
          <p:cNvPr id="6147" name="AutoShape 3" descr="food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436" name="Picture 4" descr="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ap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437063"/>
            <a:ext cx="1709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Ven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0"/>
            <a:ext cx="3352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og%20In%20Basket%20Near%20Radi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268413"/>
            <a:ext cx="1706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emp-cloth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87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572000" y="1556792"/>
            <a:ext cx="0" cy="10795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2124075" y="3789363"/>
            <a:ext cx="862013" cy="7921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1979712" y="2276872"/>
            <a:ext cx="936625" cy="71913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228184" y="2276872"/>
            <a:ext cx="935037" cy="86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156176" y="3789040"/>
            <a:ext cx="1079500" cy="86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572000" y="4005064"/>
            <a:ext cx="0" cy="93662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03575" y="47244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987675" y="5029200"/>
            <a:ext cx="3168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If you live in absolute poverty you have none of these basic things for living.</a:t>
            </a:r>
          </a:p>
        </p:txBody>
      </p:sp>
      <p:pic>
        <p:nvPicPr>
          <p:cNvPr id="36866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936104" cy="936104"/>
          </a:xfrm>
          <a:prstGeom prst="rect">
            <a:avLst/>
          </a:prstGeom>
          <a:noFill/>
        </p:spPr>
      </p:pic>
      <p:pic>
        <p:nvPicPr>
          <p:cNvPr id="18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2656"/>
            <a:ext cx="936104" cy="936104"/>
          </a:xfrm>
          <a:prstGeom prst="rect">
            <a:avLst/>
          </a:prstGeom>
          <a:noFill/>
        </p:spPr>
      </p:pic>
      <p:pic>
        <p:nvPicPr>
          <p:cNvPr id="19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916832"/>
            <a:ext cx="936104" cy="936104"/>
          </a:xfrm>
          <a:prstGeom prst="rect">
            <a:avLst/>
          </a:prstGeom>
          <a:noFill/>
        </p:spPr>
      </p:pic>
      <p:pic>
        <p:nvPicPr>
          <p:cNvPr id="20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013176"/>
            <a:ext cx="936104" cy="936104"/>
          </a:xfrm>
          <a:prstGeom prst="rect">
            <a:avLst/>
          </a:prstGeom>
          <a:noFill/>
        </p:spPr>
      </p:pic>
      <p:pic>
        <p:nvPicPr>
          <p:cNvPr id="21" name="Picture 2" descr="http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94116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Task 3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What are the reasons for poverty?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2132856"/>
            <a:ext cx="1929631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Overpopulation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492896"/>
            <a:ext cx="376519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Global Distribution of Resources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268760"/>
            <a:ext cx="302433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High Standards of Living and Costs of Living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3212976"/>
            <a:ext cx="3082382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More wealth and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5445224"/>
            <a:ext cx="450738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Inadequate Education and Employment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6296" y="4869160"/>
            <a:ext cx="175811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Low paid 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1988840"/>
            <a:ext cx="3248774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Environmental Degradation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6256" y="2564904"/>
            <a:ext cx="2088232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Economic and Demographic Trends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3768" y="6165304"/>
            <a:ext cx="554461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Individual Responsibility and Welfare Dependency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4725144"/>
            <a:ext cx="2372509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Inadequate benefits</a:t>
            </a:r>
          </a:p>
        </p:txBody>
      </p:sp>
      <p:pic>
        <p:nvPicPr>
          <p:cNvPr id="16" name="Picture 15" descr="istockphoto_1171243_earthquake_deva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8330"/>
            <a:ext cx="2448272" cy="16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sma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0240" cy="12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Trade-Justice_ec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aids-hi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725" y="5400822"/>
            <a:ext cx="1117275" cy="1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makepover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721248" cy="18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3933056"/>
            <a:ext cx="1967975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Natural Disaster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84" y="2636912"/>
            <a:ext cx="117109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Civil War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2320" y="1412776"/>
            <a:ext cx="141134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Corruption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40352" y="3645024"/>
            <a:ext cx="1038811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Climate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0232" y="4221088"/>
            <a:ext cx="1514389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World Trade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91880" y="2996952"/>
            <a:ext cx="2736304" cy="201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Reasons for Poverty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159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3058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hlinkClick r:id="rId2" action="ppaction://hlinkfile"/>
              </a:rPr>
              <a:t>Poverty</a:t>
            </a:r>
            <a:endParaRPr lang="en-GB" dirty="0"/>
          </a:p>
        </p:txBody>
      </p:sp>
      <p:pic>
        <p:nvPicPr>
          <p:cNvPr id="1026" name="Picture 2" descr="http://t3.gstatic.com/images?q=tbn:ANd9GcQ7DGSuZk_IP2RXI_0rDiax-ZsTK6EKp3cNEoAxltPacO2V_IFj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749967" cy="3915691"/>
          </a:xfrm>
          <a:prstGeom prst="rect">
            <a:avLst/>
          </a:prstGeom>
          <a:noFill/>
        </p:spPr>
      </p:pic>
      <p:pic>
        <p:nvPicPr>
          <p:cNvPr id="4" name="Picture 2" descr="http://ts1.mm.bing.net/th?&amp;id=HN.608050305823672640&amp;w=300&amp;h=300&amp;c=0&amp;pid=1.9&amp;rs=0&amp;p=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363342"/>
            <a:ext cx="1187624" cy="1024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Task 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Who is affected by poverty the most in the UK?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1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 smtClean="0"/>
              <a:t>Who is affected by poverty the most in the UK?</a:t>
            </a:r>
            <a:endParaRPr lang="en-GB" sz="4000" b="1" dirty="0"/>
          </a:p>
        </p:txBody>
      </p:sp>
      <p:sp>
        <p:nvSpPr>
          <p:cNvPr id="4" name="Oval 3"/>
          <p:cNvSpPr/>
          <p:nvPr/>
        </p:nvSpPr>
        <p:spPr>
          <a:xfrm>
            <a:off x="179512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Those living in Inner London</a:t>
            </a:r>
          </a:p>
        </p:txBody>
      </p:sp>
      <p:sp>
        <p:nvSpPr>
          <p:cNvPr id="6" name="Oval 5"/>
          <p:cNvSpPr/>
          <p:nvPr/>
        </p:nvSpPr>
        <p:spPr>
          <a:xfrm>
            <a:off x="3347864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Families with children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156176" y="1916832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/>
              <a:t>Lone parents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419872" y="3501008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Workless families or households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23528" y="3573016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Certain ethnic minorities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300192" y="3501008"/>
            <a:ext cx="226774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People with a disability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4452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Why do you think that these particular groups are affected the most? </a:t>
            </a:r>
            <a:endParaRPr lang="en-GB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Critical Thinking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74096" cy="150971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n-GB" dirty="0" smtClean="0"/>
              <a:t>Over the next few weeks you will develop your </a:t>
            </a:r>
          </a:p>
          <a:p>
            <a:pPr algn="ctr">
              <a:buNone/>
            </a:pPr>
            <a:r>
              <a:rPr lang="en-GB" dirty="0" smtClean="0"/>
              <a:t>Critical Thinking and Problem Solving Skills through discussing Poverty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3284984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image.shutterstock.com/display_pic_with_logo/5880/5880,1263980474,7/stock-photo-background-concept-wordcloud-illustration-of-critical-thinking-strategy-44888953.jpg"/>
          <p:cNvPicPr>
            <a:picLocks noChangeAspect="1" noChangeArrowheads="1"/>
          </p:cNvPicPr>
          <p:nvPr/>
        </p:nvPicPr>
        <p:blipFill>
          <a:blip r:embed="rId6" cstate="print"/>
          <a:srcRect b="6832"/>
          <a:stretch>
            <a:fillRect/>
          </a:stretch>
        </p:blipFill>
        <p:spPr bwMode="auto">
          <a:xfrm>
            <a:off x="251520" y="188640"/>
            <a:ext cx="2774082" cy="1631138"/>
          </a:xfrm>
          <a:prstGeom prst="rect">
            <a:avLst/>
          </a:prstGeom>
          <a:noFill/>
        </p:spPr>
      </p:pic>
      <p:pic>
        <p:nvPicPr>
          <p:cNvPr id="6" name="Picture 2" descr="http://image.shutterstock.com/display_pic_with_logo/5880/5880,1263980474,7/stock-photo-background-concept-wordcloud-illustration-of-critical-thinking-strategy-44888953.jpg"/>
          <p:cNvPicPr>
            <a:picLocks noChangeAspect="1" noChangeArrowheads="1"/>
          </p:cNvPicPr>
          <p:nvPr/>
        </p:nvPicPr>
        <p:blipFill>
          <a:blip r:embed="rId6" cstate="print"/>
          <a:srcRect b="6832"/>
          <a:stretch>
            <a:fillRect/>
          </a:stretch>
        </p:blipFill>
        <p:spPr bwMode="auto">
          <a:xfrm>
            <a:off x="6156176" y="260648"/>
            <a:ext cx="2774082" cy="163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40740163"/>
              </p:ext>
            </p:extLst>
          </p:nvPr>
        </p:nvGraphicFramePr>
        <p:xfrm>
          <a:off x="0" y="69269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23098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311"/>
            <a:ext cx="3558331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2416"/>
            <a:ext cx="21463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66979"/>
            <a:ext cx="20907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558" y="5199500"/>
            <a:ext cx="2286000" cy="163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737" y="5199500"/>
            <a:ext cx="2769295" cy="163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718" y="22574"/>
            <a:ext cx="1981200" cy="173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199500"/>
            <a:ext cx="2146300" cy="163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38610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What do you think each letter stands for?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4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10302199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23098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311"/>
            <a:ext cx="3558331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700" y="-12429"/>
            <a:ext cx="21463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5132"/>
            <a:ext cx="20907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225132"/>
            <a:ext cx="2286000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829" y="5225132"/>
            <a:ext cx="2974975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879" y="0"/>
            <a:ext cx="1981200" cy="17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225132"/>
            <a:ext cx="2146300" cy="16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9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10302199"/>
              </p:ext>
            </p:extLst>
          </p:nvPr>
        </p:nvGraphicFramePr>
        <p:xfrm>
          <a:off x="0" y="-1714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71600" y="2924944"/>
            <a:ext cx="7200800" cy="30243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During the next few lessons you will find out more </a:t>
            </a:r>
            <a:r>
              <a:rPr lang="en-GB" smtClean="0"/>
              <a:t>information about </a:t>
            </a:r>
            <a:r>
              <a:rPr lang="en-GB" dirty="0" smtClean="0"/>
              <a:t>each element and how it is linked to Poverty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9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0" y="5013176"/>
            <a:ext cx="9144000" cy="1656184"/>
          </a:xfrm>
          <a:prstGeom prst="leftRightArrow">
            <a:avLst>
              <a:gd name="adj1" fmla="val 53774"/>
              <a:gd name="adj2" fmla="val 726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AGREE                                                                                                                                   DISAGREE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969" y="1911537"/>
            <a:ext cx="2856861" cy="2980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871" y="2344564"/>
            <a:ext cx="19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 because…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836712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“It is not possible to ever stop world poverty”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Do you agree?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024336" cy="2980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256490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 disagree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29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5661248"/>
            <a:ext cx="7416824" cy="92697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>
                <a:hlinkClick r:id="rId2" action="ppaction://hlinkfile"/>
              </a:rPr>
              <a:t>Poverty: A Time for Change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8" r="4378"/>
          <a:stretch>
            <a:fillRect/>
          </a:stretch>
        </p:blipFill>
        <p:spPr bwMode="auto">
          <a:xfrm>
            <a:off x="2051720" y="764704"/>
            <a:ext cx="46180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1988840"/>
            <a:ext cx="154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‘The state of being extremely poor’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20272" y="1844824"/>
            <a:ext cx="1691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‘Poverty is the state of one who lacks a certain amount of material possessions or money’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43608" y="479715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The state or condition of having little or no money, goods, or means of support; condition of being poor. </a:t>
            </a:r>
            <a:endParaRPr lang="en-GB" dirty="0"/>
          </a:p>
        </p:txBody>
      </p:sp>
      <p:pic>
        <p:nvPicPr>
          <p:cNvPr id="36866" name="Picture 2" descr="http://ts1.mm.bing.net/th?&amp;id=HN.608050305823672640&amp;w=300&amp;h=300&amp;c=0&amp;pid=1.9&amp;rs=0&amp;p=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4676"/>
            <a:ext cx="1475656" cy="127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Task 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GB" sz="3200" dirty="0" smtClean="0"/>
          </a:p>
          <a:p>
            <a:pPr marL="114300" indent="0" algn="ctr">
              <a:buNone/>
            </a:pPr>
            <a:r>
              <a:rPr lang="en-GB" sz="3200" dirty="0" smtClean="0"/>
              <a:t>Your first task is to write down what is meant by the term ‘Poverty’</a:t>
            </a:r>
          </a:p>
          <a:p>
            <a:pPr marL="1143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52736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Material possessions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9087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09329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Deprivation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213285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Basic human needs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1556792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4" y="6021288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56" y="5373216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Sanitation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479715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Clothing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12360" y="386104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Shelter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386104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Health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8144" y="1052736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Education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0312" y="1700808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hortage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267744" y="270892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Lack of something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668344" y="242088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ardship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331640" y="328498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tarvation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436096" y="2564904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nadequacy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195736" y="422108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oor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059832" y="4797152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ecessity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923928" y="386104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amine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732240" y="335699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Debt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411760" y="1484784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ankruptcy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30689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Poverty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6096" y="4149080"/>
            <a:ext cx="107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Warmth 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788024" y="4869160"/>
            <a:ext cx="88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Shelter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876256" y="4797152"/>
            <a:ext cx="97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Charity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5796136" y="5877272"/>
            <a:ext cx="84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Basics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380312" y="5517232"/>
            <a:ext cx="1411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Not enough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78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3"/>
                </a:solidFill>
              </a:rPr>
              <a:t>Poverty Around the World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3568" y="2708920"/>
            <a:ext cx="1497183" cy="1497183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3491880" y="2708920"/>
            <a:ext cx="1497183" cy="1497183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6516216" y="2708920"/>
            <a:ext cx="1497183" cy="1497183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701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j043153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71775" y="620713"/>
            <a:ext cx="5759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Play your cards right!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8175" y="2276475"/>
            <a:ext cx="23447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World Poverty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98875"/>
            <a:ext cx="2549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63713" y="2133600"/>
            <a:ext cx="2620962" cy="3892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0032" y="2204864"/>
            <a:ext cx="3456384" cy="3024336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4716016" y="55172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“Higher “</a:t>
            </a: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“Lower”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5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8006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5105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7961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51275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779838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51500" y="47625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580063" y="40481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380288" y="47625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1287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308850" y="40481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5082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17938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05105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979613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851275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3779838" y="3141663"/>
            <a:ext cx="1655762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651500" y="3213100"/>
            <a:ext cx="14811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5128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308850" y="3141663"/>
            <a:ext cx="1655763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7380288" y="3213100"/>
            <a:ext cx="148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  <a:sym typeface="Wingdings" pitchFamily="2" charset="2"/>
              </a:rPr>
              <a:t>World Poverty</a:t>
            </a:r>
          </a:p>
          <a:p>
            <a:pPr eaLnBrk="1" hangingPunct="1">
              <a:spcBef>
                <a:spcPct val="50000"/>
              </a:spcBef>
            </a:pPr>
            <a:endParaRPr lang="en-GB" sz="2800" b="1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128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938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1350</Words>
  <Application>Microsoft Office PowerPoint</Application>
  <PresentationFormat>On-screen Show (4:3)</PresentationFormat>
  <Paragraphs>280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Poverty</vt:lpstr>
      <vt:lpstr>Overcoming poverty is not a task of charity, it is an act of justice. Like Slavery and Apartheid, poverty is not natural. It is man-made and it can be overcome and eradicated by the actions of human beings. Sometimes it falls on a generation to be great. YOU can be that great generation. Let your greatness blossom.”  Nelson Mandela</vt:lpstr>
      <vt:lpstr>Is this what Poverty looks like?</vt:lpstr>
      <vt:lpstr>Poverty: A Time for Change</vt:lpstr>
      <vt:lpstr>Task 1</vt:lpstr>
      <vt:lpstr>Slide 6</vt:lpstr>
      <vt:lpstr>Poverty Around the World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Task 2 </vt:lpstr>
      <vt:lpstr>Does Poverty exist in Wales?</vt:lpstr>
      <vt:lpstr>Task 3 </vt:lpstr>
      <vt:lpstr>Slide 31</vt:lpstr>
      <vt:lpstr>Poverty</vt:lpstr>
      <vt:lpstr>Task 3</vt:lpstr>
      <vt:lpstr>Who is affected by poverty the most in the UK?</vt:lpstr>
      <vt:lpstr>Critical Thinking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all</dc:creator>
  <cp:lastModifiedBy>all</cp:lastModifiedBy>
  <cp:revision>131</cp:revision>
  <dcterms:created xsi:type="dcterms:W3CDTF">2014-09-27T23:33:46Z</dcterms:created>
  <dcterms:modified xsi:type="dcterms:W3CDTF">2015-03-18T23:58:19Z</dcterms:modified>
</cp:coreProperties>
</file>