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5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F35449-6FC8-4C74-BF2D-BA619FE015C1}" type="datetimeFigureOut">
              <a:rPr lang="en-US" smtClean="0"/>
              <a:pPr/>
              <a:t>12/1/2014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45DC79-5B5B-4215-BDC1-2CFD557CC53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Social Issues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can social issues affect poverty in Wales, Europe and other parts of the world?</a:t>
            </a:r>
            <a:endParaRPr lang="en-GB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829761"/>
          </a:xfrm>
        </p:spPr>
        <p:txBody>
          <a:bodyPr/>
          <a:lstStyle/>
          <a:p>
            <a:r>
              <a:rPr lang="en-GB" dirty="0" smtClean="0"/>
              <a:t>Here’s a question.....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3286124"/>
            <a:ext cx="7772400" cy="1199704"/>
          </a:xfrm>
        </p:spPr>
        <p:txBody>
          <a:bodyPr/>
          <a:lstStyle/>
          <a:p>
            <a:r>
              <a:rPr lang="en-GB" dirty="0" smtClean="0"/>
              <a:t>If you could change the world, what would you do?  Hands up!</a:t>
            </a:r>
            <a:endParaRPr lang="en-GB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571480"/>
            <a:ext cx="80010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different things did the class suggest?</a:t>
            </a:r>
          </a:p>
          <a:p>
            <a:endParaRPr lang="en-GB" sz="2800" dirty="0"/>
          </a:p>
          <a:p>
            <a:r>
              <a:rPr lang="en-GB" sz="2800" dirty="0" smtClean="0"/>
              <a:t>All the items mentioned are what we call </a:t>
            </a:r>
            <a:r>
              <a:rPr lang="en-GB" sz="2800" b="1" dirty="0" smtClean="0"/>
              <a:t>social issues.</a:t>
            </a:r>
          </a:p>
          <a:p>
            <a:endParaRPr lang="en-GB" sz="2800" dirty="0"/>
          </a:p>
          <a:p>
            <a:r>
              <a:rPr lang="en-GB" sz="2800" dirty="0" smtClean="0"/>
              <a:t>Do you think if the same question had been asked in an American class room then the list of things would be the same, what about in an African country?</a:t>
            </a:r>
            <a:endParaRPr lang="en-GB" sz="2800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28662" y="500042"/>
            <a:ext cx="3429024" cy="55007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Abortion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Affirmative Action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Affordable Care Act (</a:t>
            </a:r>
            <a:r>
              <a:rPr kumimoji="0" lang="en-GB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Obamacare</a:t>
            </a: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Ageism / Age Discrimination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Airport Screening Procedures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Airport Security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Alcoholism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Animal Rights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Anorexia Nervosa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Anti-Muslim Discrimination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Binge Drinking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Birth Control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Bulimia Nervosa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Bullying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Campus Crime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Capital Punishment / Death Penalty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786315" y="571480"/>
            <a:ext cx="3571900" cy="5429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Ebola Virus Disease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Embryonic Stem Cell Research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Environmental Pollution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Environmental Racism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Equal Pay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Euthanasia / Mercy Killing / Assisted Suicide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Excessive Force By Law Enforcement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Felony Disenfranchisement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Gang Violence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Gay Rights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Genetic Engineering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Genetically Modified Food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Gentrification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Global Warming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Gun Control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Gun Rights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Hate Crimes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71736" y="2000240"/>
            <a:ext cx="4233166" cy="2585323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Examples of social issues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9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71472" y="857232"/>
            <a:ext cx="3368675" cy="5000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HIV/AIDS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Home </a:t>
            </a:r>
            <a:r>
              <a:rPr kumimoji="0" lang="en-GB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Forclosures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Homelessness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Honor</a:t>
            </a: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Killings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Human Trafficking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Hunger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Identify Theft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Illegal Immigration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Legalization of Marijuana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Legalization of Prostitution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Mall Shootings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Mass Murder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Meth Labs (Methamphetamine Laboratories)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Militarization of Police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Minimum Wage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714876" y="857232"/>
            <a:ext cx="3368675" cy="50720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Steroid use in sport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Stereotyping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Suicide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Sweat Shops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Teen Pregnancy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Terrorism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Texting While Driving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Texting While Walking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Unemployment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Union Busting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Vigilantism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Violence in Schools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Violence in Music Videos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Violence in Video Games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Voter Disenfranchisement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Voting Rights Restrictions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Wife Abuse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·"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Workplace Violence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571612"/>
            <a:ext cx="79296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dirty="0" smtClean="0"/>
              <a:t>The way we react to </a:t>
            </a:r>
            <a:r>
              <a:rPr lang="en-GB" sz="2800" b="1" dirty="0" smtClean="0"/>
              <a:t>social issues </a:t>
            </a:r>
            <a:r>
              <a:rPr lang="en-GB" sz="2800" dirty="0" smtClean="0"/>
              <a:t>depends on our own circumstances.  For example old people may think loud music played by teenagers is a social issue, where as a teenager may be more worried about gangs in their town. </a:t>
            </a:r>
            <a:endParaRPr lang="en-GB" sz="2800" dirty="0"/>
          </a:p>
          <a:p>
            <a:endParaRPr lang="en-GB" sz="2800" dirty="0" smtClean="0"/>
          </a:p>
        </p:txBody>
      </p:sp>
      <p:pic>
        <p:nvPicPr>
          <p:cNvPr id="2050" name="Picture 2" descr="http://www.innerfidelity.com/images/110505_blog_loudmusicsuc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4429132"/>
            <a:ext cx="2643166" cy="1541847"/>
          </a:xfrm>
          <a:prstGeom prst="rect">
            <a:avLst/>
          </a:prstGeom>
          <a:noFill/>
        </p:spPr>
      </p:pic>
      <p:pic>
        <p:nvPicPr>
          <p:cNvPr id="2052" name="Picture 4" descr="http://news.bbcimg.co.uk/media/images/55988000/jpg/_55988047_hood2_gett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4438062"/>
            <a:ext cx="2776526" cy="15617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500306"/>
            <a:ext cx="79296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b="1" u="sng" dirty="0" smtClean="0"/>
              <a:t>What creates the problems in the first place?</a:t>
            </a:r>
          </a:p>
          <a:p>
            <a:pPr algn="just"/>
            <a:r>
              <a:rPr lang="en-GB" sz="2800" dirty="0" smtClean="0"/>
              <a:t>Some people believe governments are at fault, some people think businesses don’t  help enough, other suggest its no ones fault; it just happens. What do you think?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42910" y="642918"/>
            <a:ext cx="77867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b="1" dirty="0" smtClean="0"/>
              <a:t>Inequality </a:t>
            </a:r>
            <a:r>
              <a:rPr lang="en-GB" sz="2800" dirty="0" smtClean="0"/>
              <a:t>is often at the heart of social issues.  This means one group of people feel that they are not treated fairly or have the same advantages as other people.</a:t>
            </a:r>
            <a:endParaRPr lang="en-GB" sz="2800" dirty="0"/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1357290" y="4857760"/>
            <a:ext cx="2143140" cy="14287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714744" y="5000636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/>
              <a:t>Go back to slide 4 and see if you can decide what is the main cause of some of the social problems listed!</a:t>
            </a:r>
            <a:endParaRPr lang="en-GB" b="1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</TotalTime>
  <Words>354</Words>
  <Application>Microsoft Office PowerPoint</Application>
  <PresentationFormat>On-screen Show (4:3)</PresentationFormat>
  <Paragraphs>81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Social Issues</vt:lpstr>
      <vt:lpstr>Here’s a question.....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Issues</dc:title>
  <dc:creator>all</dc:creator>
  <cp:lastModifiedBy>ict</cp:lastModifiedBy>
  <cp:revision>9</cp:revision>
  <dcterms:created xsi:type="dcterms:W3CDTF">2014-11-30T22:38:34Z</dcterms:created>
  <dcterms:modified xsi:type="dcterms:W3CDTF">2014-12-01T16:52:03Z</dcterms:modified>
</cp:coreProperties>
</file>