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9" r:id="rId4"/>
    <p:sldId id="260" r:id="rId5"/>
    <p:sldId id="257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31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237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4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51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74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422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38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24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38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0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55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7AE93-EF62-4086-B229-1742C3E2F3C7}" type="datetimeFigureOut">
              <a:rPr lang="en-GB" smtClean="0"/>
              <a:t>14/06/2017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52FAB-E8D4-45DF-AF00-997CEA82F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377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1</a:t>
            </a:r>
            <a:r>
              <a:rPr lang="en-GB" b="1" u="sng" baseline="30000" dirty="0"/>
              <a:t>st</a:t>
            </a:r>
            <a:r>
              <a:rPr lang="en-GB" b="1" u="sng" dirty="0"/>
              <a:t> to 3</a:t>
            </a:r>
            <a:r>
              <a:rPr lang="en-GB" b="1" u="sng" baseline="30000" dirty="0"/>
              <a:t>rd</a:t>
            </a:r>
            <a:r>
              <a:rPr lang="en-GB" b="1" u="sng" dirty="0"/>
              <a:t> person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00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How to change from 1</a:t>
            </a:r>
            <a:r>
              <a:rPr lang="en-GB" b="1" baseline="30000" dirty="0"/>
              <a:t>st</a:t>
            </a:r>
            <a:r>
              <a:rPr lang="en-GB" b="1" dirty="0"/>
              <a:t> person to 3</a:t>
            </a:r>
            <a:r>
              <a:rPr lang="en-GB" b="1" baseline="30000" dirty="0"/>
              <a:t>rd</a:t>
            </a:r>
            <a:r>
              <a:rPr lang="en-GB" b="1" dirty="0"/>
              <a:t> person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hoffi</a:t>
            </a:r>
            <a:r>
              <a:rPr lang="en-GB" dirty="0"/>
              <a:t> &gt; Mae </a:t>
            </a:r>
            <a:r>
              <a:rPr lang="en-GB" u="sng" dirty="0"/>
              <a:t>name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hoffi</a:t>
            </a:r>
            <a:endParaRPr lang="en-GB" dirty="0"/>
          </a:p>
          <a:p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&gt; Mae </a:t>
            </a:r>
            <a:r>
              <a:rPr lang="en-GB" u="sng" dirty="0"/>
              <a:t>name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casau</a:t>
            </a:r>
            <a:endParaRPr lang="en-GB" dirty="0"/>
          </a:p>
          <a:p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mynd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&gt; Mae </a:t>
            </a:r>
            <a:r>
              <a:rPr lang="en-GB" u="sng" dirty="0"/>
              <a:t>name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mynd</a:t>
            </a:r>
            <a:r>
              <a:rPr lang="en-GB" dirty="0"/>
              <a:t> </a:t>
            </a:r>
            <a:r>
              <a:rPr lang="en-GB" dirty="0" err="1"/>
              <a:t>i</a:t>
            </a:r>
            <a:endParaRPr lang="en-GB" dirty="0"/>
          </a:p>
          <a:p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u="sng" dirty="0" err="1"/>
              <a:t>fwyd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&gt; Hoff </a:t>
            </a:r>
            <a:r>
              <a:rPr lang="en-GB" u="sng" dirty="0" err="1"/>
              <a:t>fwyd</a:t>
            </a:r>
            <a:r>
              <a:rPr lang="en-GB" dirty="0"/>
              <a:t> </a:t>
            </a:r>
            <a:r>
              <a:rPr lang="en-GB" u="sng" dirty="0"/>
              <a:t>name</a:t>
            </a:r>
            <a:r>
              <a:rPr lang="en-GB" dirty="0"/>
              <a:t> </a:t>
            </a:r>
            <a:r>
              <a:rPr lang="en-GB" dirty="0" err="1"/>
              <a:t>ydy</a:t>
            </a:r>
            <a:endParaRPr lang="en-GB" dirty="0"/>
          </a:p>
          <a:p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u="sng" dirty="0"/>
              <a:t>theme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&gt; Hoff </a:t>
            </a:r>
            <a:r>
              <a:rPr lang="en-GB" u="sng" dirty="0"/>
              <a:t>theme</a:t>
            </a:r>
            <a:r>
              <a:rPr lang="en-GB" dirty="0"/>
              <a:t> </a:t>
            </a:r>
            <a:r>
              <a:rPr lang="en-GB" u="sng" dirty="0"/>
              <a:t>name</a:t>
            </a:r>
            <a:r>
              <a:rPr lang="en-GB" dirty="0"/>
              <a:t> </a:t>
            </a:r>
            <a:r>
              <a:rPr lang="en-GB" dirty="0" err="1"/>
              <a:t>ydy</a:t>
            </a:r>
            <a:endParaRPr lang="en-GB" dirty="0"/>
          </a:p>
          <a:p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&gt; </a:t>
            </a:r>
            <a:r>
              <a:rPr lang="en-GB" dirty="0" err="1"/>
              <a:t>Hoffai</a:t>
            </a:r>
            <a:r>
              <a:rPr lang="en-GB" dirty="0"/>
              <a:t> </a:t>
            </a:r>
            <a:r>
              <a:rPr lang="en-GB" u="sng" dirty="0"/>
              <a:t>name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41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696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Sion</a:t>
            </a:r>
            <a:r>
              <a:rPr lang="en-GB" dirty="0"/>
              <a:t>: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hoffi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pel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b="1" dirty="0"/>
              <a:t>Sion</a:t>
            </a:r>
            <a:r>
              <a:rPr lang="en-GB" dirty="0"/>
              <a:t>: </a:t>
            </a:r>
            <a:r>
              <a:rPr lang="en-GB" b="1" dirty="0">
                <a:solidFill>
                  <a:srgbClr val="FF0000"/>
                </a:solidFill>
              </a:rPr>
              <a:t>Mae Sion </a:t>
            </a:r>
            <a:r>
              <a:rPr lang="en-GB" b="1" dirty="0" err="1">
                <a:solidFill>
                  <a:srgbClr val="FF0000"/>
                </a:solidFill>
              </a:rPr>
              <a:t>yn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hoffi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pel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b="1" dirty="0" err="1"/>
              <a:t>Teleri</a:t>
            </a:r>
            <a:r>
              <a:rPr lang="en-GB" dirty="0"/>
              <a:t>: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mwynhau</a:t>
            </a:r>
            <a:r>
              <a:rPr lang="en-GB" dirty="0"/>
              <a:t> </a:t>
            </a:r>
            <a:r>
              <a:rPr lang="en-GB" dirty="0" err="1"/>
              <a:t>bwyta</a:t>
            </a:r>
            <a:r>
              <a:rPr lang="en-GB" dirty="0"/>
              <a:t> </a:t>
            </a:r>
            <a:r>
              <a:rPr lang="en-GB" dirty="0" err="1"/>
              <a:t>creision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Dydd</a:t>
            </a:r>
            <a:r>
              <a:rPr lang="en-GB" dirty="0"/>
              <a:t> </a:t>
            </a:r>
            <a:r>
              <a:rPr lang="en-GB" dirty="0" err="1"/>
              <a:t>Sadwrn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b="1" dirty="0" err="1"/>
              <a:t>Meilir</a:t>
            </a:r>
            <a:r>
              <a:rPr lang="en-GB" dirty="0"/>
              <a:t>: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mathemateg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Dydd</a:t>
            </a:r>
            <a:r>
              <a:rPr lang="en-GB" dirty="0"/>
              <a:t> </a:t>
            </a:r>
            <a:r>
              <a:rPr lang="en-GB" dirty="0" err="1"/>
              <a:t>Llun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Mr Evans.</a:t>
            </a:r>
          </a:p>
          <a:p>
            <a:pPr marL="0" indent="0">
              <a:buNone/>
            </a:pPr>
            <a:r>
              <a:rPr lang="en-GB" b="1" dirty="0" err="1"/>
              <a:t>Sioned</a:t>
            </a:r>
            <a:r>
              <a:rPr lang="en-GB" dirty="0"/>
              <a:t>: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fwyd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lasagne a </a:t>
            </a:r>
            <a:r>
              <a:rPr lang="en-GB" dirty="0" err="1"/>
              <a:t>pitsa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</a:t>
            </a:r>
            <a:r>
              <a:rPr lang="en-GB" dirty="0" err="1"/>
              <a:t>bwyd</a:t>
            </a:r>
            <a:r>
              <a:rPr lang="en-GB" dirty="0"/>
              <a:t> </a:t>
            </a:r>
            <a:r>
              <a:rPr lang="en-GB" dirty="0" err="1"/>
              <a:t>yr</a:t>
            </a:r>
            <a:r>
              <a:rPr lang="en-GB" dirty="0"/>
              <a:t> </a:t>
            </a:r>
            <a:r>
              <a:rPr lang="en-GB" dirty="0" err="1"/>
              <a:t>Eidal</a:t>
            </a:r>
            <a:r>
              <a:rPr lang="en-GB" dirty="0"/>
              <a:t>. (2)</a:t>
            </a:r>
          </a:p>
          <a:p>
            <a:pPr marL="0" indent="0">
              <a:buNone/>
            </a:pPr>
            <a:r>
              <a:rPr lang="en-GB" b="1" dirty="0" err="1"/>
              <a:t>Elen</a:t>
            </a:r>
            <a:r>
              <a:rPr lang="en-GB" dirty="0"/>
              <a:t>: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hoff</a:t>
            </a:r>
            <a:r>
              <a:rPr lang="en-GB" dirty="0"/>
              <a:t> </a:t>
            </a:r>
            <a:r>
              <a:rPr lang="en-GB" dirty="0" err="1"/>
              <a:t>gêm</a:t>
            </a:r>
            <a:r>
              <a:rPr lang="en-GB" dirty="0"/>
              <a:t> Xbox </a:t>
            </a:r>
            <a:r>
              <a:rPr lang="en-GB" dirty="0" err="1"/>
              <a:t>ydy</a:t>
            </a:r>
            <a:r>
              <a:rPr lang="en-GB" dirty="0"/>
              <a:t> GTA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mwynhau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gemau</a:t>
            </a:r>
            <a:r>
              <a:rPr lang="en-GB" dirty="0"/>
              <a:t> </a:t>
            </a:r>
            <a:r>
              <a:rPr lang="en-GB" dirty="0" err="1"/>
              <a:t>fideo</a:t>
            </a:r>
            <a:r>
              <a:rPr lang="en-GB" dirty="0"/>
              <a:t> bob </a:t>
            </a:r>
            <a:r>
              <a:rPr lang="en-GB" dirty="0" err="1"/>
              <a:t>dydd</a:t>
            </a:r>
            <a:r>
              <a:rPr lang="en-GB" dirty="0"/>
              <a:t>. (2)</a:t>
            </a:r>
          </a:p>
        </p:txBody>
      </p:sp>
    </p:spTree>
    <p:extLst>
      <p:ext uri="{BB962C8B-B14F-4D97-AF65-F5344CB8AC3E}">
        <p14:creationId xmlns:p14="http://schemas.microsoft.com/office/powerpoint/2010/main" val="314828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696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Sion</a:t>
            </a:r>
            <a:r>
              <a:rPr lang="en-GB" dirty="0"/>
              <a:t>: </a:t>
            </a:r>
            <a:r>
              <a:rPr lang="en-GB" b="1" dirty="0">
                <a:solidFill>
                  <a:srgbClr val="FF0000"/>
                </a:solidFill>
              </a:rPr>
              <a:t>Mae Sion </a:t>
            </a:r>
            <a:r>
              <a:rPr lang="en-GB" b="1" dirty="0" err="1">
                <a:solidFill>
                  <a:srgbClr val="FF0000"/>
                </a:solidFill>
              </a:rPr>
              <a:t>yn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hoffi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pel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Teleri</a:t>
            </a:r>
            <a:r>
              <a:rPr lang="en-GB" b="1" dirty="0">
                <a:solidFill>
                  <a:srgbClr val="FF0000"/>
                </a:solidFill>
              </a:rPr>
              <a:t>: Mae </a:t>
            </a:r>
            <a:r>
              <a:rPr lang="en-GB" b="1" dirty="0" err="1">
                <a:solidFill>
                  <a:srgbClr val="FF0000"/>
                </a:solidFill>
              </a:rPr>
              <a:t>Teleri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yn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mwynhau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bwyta</a:t>
            </a:r>
            <a:r>
              <a:rPr lang="en-GB" dirty="0"/>
              <a:t> </a:t>
            </a:r>
            <a:r>
              <a:rPr lang="en-GB" dirty="0" err="1"/>
              <a:t>creision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Dydd</a:t>
            </a:r>
            <a:r>
              <a:rPr lang="en-GB" dirty="0"/>
              <a:t> </a:t>
            </a:r>
            <a:r>
              <a:rPr lang="en-GB" dirty="0" err="1"/>
              <a:t>Sadwrn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b="1" dirty="0" err="1"/>
              <a:t>Meilir</a:t>
            </a:r>
            <a:r>
              <a:rPr lang="en-GB" dirty="0"/>
              <a:t>: </a:t>
            </a:r>
            <a:r>
              <a:rPr lang="en-GB" b="1" dirty="0">
                <a:solidFill>
                  <a:srgbClr val="FF0000"/>
                </a:solidFill>
              </a:rPr>
              <a:t>Mae </a:t>
            </a:r>
            <a:r>
              <a:rPr lang="en-GB" b="1" dirty="0" err="1">
                <a:solidFill>
                  <a:srgbClr val="FF0000"/>
                </a:solidFill>
              </a:rPr>
              <a:t>Meilir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yn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casau</a:t>
            </a:r>
            <a:r>
              <a:rPr lang="en-GB" dirty="0"/>
              <a:t> </a:t>
            </a:r>
            <a:r>
              <a:rPr lang="en-GB" dirty="0" err="1"/>
              <a:t>mathemateg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Dydd</a:t>
            </a:r>
            <a:r>
              <a:rPr lang="en-GB" dirty="0"/>
              <a:t> </a:t>
            </a:r>
            <a:r>
              <a:rPr lang="en-GB" dirty="0" err="1"/>
              <a:t>Llun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Mr Evans.</a:t>
            </a:r>
          </a:p>
          <a:p>
            <a:pPr marL="0" indent="0">
              <a:buNone/>
            </a:pPr>
            <a:r>
              <a:rPr lang="en-GB" b="1" dirty="0" err="1"/>
              <a:t>Sioned</a:t>
            </a:r>
            <a:r>
              <a:rPr lang="en-GB" dirty="0"/>
              <a:t>: </a:t>
            </a:r>
            <a:r>
              <a:rPr lang="en-GB" b="1" dirty="0">
                <a:solidFill>
                  <a:srgbClr val="FF0000"/>
                </a:solidFill>
              </a:rPr>
              <a:t>Hoff </a:t>
            </a:r>
            <a:r>
              <a:rPr lang="en-GB" b="1" dirty="0" err="1">
                <a:solidFill>
                  <a:srgbClr val="FF0000"/>
                </a:solidFill>
              </a:rPr>
              <a:t>fwyd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Sioned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ydy</a:t>
            </a:r>
            <a:r>
              <a:rPr lang="en-GB" dirty="0"/>
              <a:t> lasagne a </a:t>
            </a:r>
            <a:r>
              <a:rPr lang="en-GB" dirty="0" err="1"/>
              <a:t>pitsa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mae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Sioned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yn</a:t>
            </a:r>
            <a:r>
              <a:rPr lang="en-GB" b="1" dirty="0">
                <a:solidFill>
                  <a:srgbClr val="FF0000"/>
                </a:solidFill>
              </a:rPr>
              <a:t> / </a:t>
            </a:r>
            <a:r>
              <a:rPr lang="en-GB" b="1" dirty="0" err="1">
                <a:solidFill>
                  <a:srgbClr val="FF0000"/>
                </a:solidFill>
              </a:rPr>
              <a:t>mae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hi’n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caru</a:t>
            </a:r>
            <a:r>
              <a:rPr lang="en-GB" dirty="0"/>
              <a:t> </a:t>
            </a:r>
            <a:r>
              <a:rPr lang="en-GB" dirty="0" err="1"/>
              <a:t>bwyd</a:t>
            </a:r>
            <a:r>
              <a:rPr lang="en-GB" dirty="0"/>
              <a:t> </a:t>
            </a:r>
            <a:r>
              <a:rPr lang="en-GB" dirty="0" err="1"/>
              <a:t>yr</a:t>
            </a:r>
            <a:r>
              <a:rPr lang="en-GB" dirty="0"/>
              <a:t> </a:t>
            </a:r>
            <a:r>
              <a:rPr lang="en-GB" dirty="0" err="1"/>
              <a:t>Eidal</a:t>
            </a:r>
            <a:r>
              <a:rPr lang="en-GB" dirty="0"/>
              <a:t>. (2)</a:t>
            </a:r>
          </a:p>
          <a:p>
            <a:pPr marL="0" indent="0">
              <a:buNone/>
            </a:pPr>
            <a:r>
              <a:rPr lang="en-GB" b="1" dirty="0" err="1"/>
              <a:t>Elen</a:t>
            </a:r>
            <a:r>
              <a:rPr lang="en-GB" dirty="0"/>
              <a:t>: </a:t>
            </a:r>
            <a:r>
              <a:rPr lang="en-GB" b="1" dirty="0">
                <a:solidFill>
                  <a:srgbClr val="FF0000"/>
                </a:solidFill>
              </a:rPr>
              <a:t>Hoff </a:t>
            </a:r>
            <a:r>
              <a:rPr lang="en-GB" b="1" dirty="0" err="1">
                <a:solidFill>
                  <a:srgbClr val="FF0000"/>
                </a:solidFill>
              </a:rPr>
              <a:t>gêm</a:t>
            </a:r>
            <a:r>
              <a:rPr lang="en-GB" b="1" dirty="0">
                <a:solidFill>
                  <a:srgbClr val="FF0000"/>
                </a:solidFill>
              </a:rPr>
              <a:t> Xbox </a:t>
            </a:r>
            <a:r>
              <a:rPr lang="en-GB" b="1" dirty="0" err="1">
                <a:solidFill>
                  <a:srgbClr val="FF0000"/>
                </a:solidFill>
              </a:rPr>
              <a:t>Elen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ydy</a:t>
            </a:r>
            <a:r>
              <a:rPr lang="en-GB" dirty="0"/>
              <a:t> GTA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mae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Elen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yn</a:t>
            </a:r>
            <a:r>
              <a:rPr lang="en-GB" b="1" dirty="0">
                <a:solidFill>
                  <a:srgbClr val="FF0000"/>
                </a:solidFill>
              </a:rPr>
              <a:t> / </a:t>
            </a:r>
            <a:r>
              <a:rPr lang="en-GB" b="1" dirty="0" err="1">
                <a:solidFill>
                  <a:srgbClr val="FF0000"/>
                </a:solidFill>
              </a:rPr>
              <a:t>mae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hi’n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mwynhau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gemau</a:t>
            </a:r>
            <a:r>
              <a:rPr lang="en-GB" dirty="0"/>
              <a:t> </a:t>
            </a:r>
            <a:r>
              <a:rPr lang="en-GB" dirty="0" err="1"/>
              <a:t>fideo</a:t>
            </a:r>
            <a:r>
              <a:rPr lang="en-GB" dirty="0"/>
              <a:t> bob </a:t>
            </a:r>
            <a:r>
              <a:rPr lang="en-GB" dirty="0" err="1"/>
              <a:t>dydd</a:t>
            </a:r>
            <a:r>
              <a:rPr lang="en-GB" dirty="0"/>
              <a:t>. (2)</a:t>
            </a:r>
          </a:p>
        </p:txBody>
      </p:sp>
    </p:spTree>
    <p:extLst>
      <p:ext uri="{BB962C8B-B14F-4D97-AF65-F5344CB8AC3E}">
        <p14:creationId xmlns:p14="http://schemas.microsoft.com/office/powerpoint/2010/main" val="251245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err="1"/>
              <a:t>Carys</a:t>
            </a:r>
            <a:r>
              <a:rPr lang="en-GB" dirty="0"/>
              <a:t>: </a:t>
            </a:r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fynd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parc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b="1" dirty="0"/>
              <a:t>Sion</a:t>
            </a:r>
            <a:r>
              <a:rPr lang="en-GB" dirty="0"/>
              <a:t>: </a:t>
            </a:r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fynd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sinema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ddydd</a:t>
            </a:r>
            <a:r>
              <a:rPr lang="en-GB" dirty="0"/>
              <a:t> </a:t>
            </a:r>
            <a:r>
              <a:rPr lang="en-GB" dirty="0" err="1"/>
              <a:t>Sadwrn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Huw</a:t>
            </a:r>
            <a:r>
              <a:rPr lang="en-GB" dirty="0"/>
              <a:t>: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marn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weld Manchester United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pel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dotio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bel </a:t>
            </a:r>
            <a:r>
              <a:rPr lang="en-GB" dirty="0" err="1"/>
              <a:t>droed</a:t>
            </a:r>
            <a:r>
              <a:rPr lang="en-GB" dirty="0"/>
              <a:t>! (2)</a:t>
            </a:r>
          </a:p>
          <a:p>
            <a:pPr marL="0" indent="0">
              <a:buNone/>
            </a:pPr>
            <a:r>
              <a:rPr lang="en-GB" b="1" dirty="0"/>
              <a:t>Steven</a:t>
            </a:r>
            <a:r>
              <a:rPr lang="en-GB" dirty="0"/>
              <a:t>: A </a:t>
            </a:r>
            <a:r>
              <a:rPr lang="en-GB" dirty="0" err="1"/>
              <a:t>dweud</a:t>
            </a:r>
            <a:r>
              <a:rPr lang="en-GB" dirty="0"/>
              <a:t>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fwyta</a:t>
            </a:r>
            <a:r>
              <a:rPr lang="en-GB" dirty="0"/>
              <a:t> </a:t>
            </a:r>
            <a:r>
              <a:rPr lang="en-GB" dirty="0" err="1"/>
              <a:t>bwyd</a:t>
            </a:r>
            <a:r>
              <a:rPr lang="en-GB" dirty="0"/>
              <a:t> o </a:t>
            </a:r>
            <a:r>
              <a:rPr lang="en-GB" dirty="0" err="1"/>
              <a:t>Ffrainc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Café Rouge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Gaer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nheulu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.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</a:t>
            </a:r>
            <a:r>
              <a:rPr lang="en-GB" dirty="0" err="1"/>
              <a:t>bwyta</a:t>
            </a:r>
            <a:r>
              <a:rPr lang="en-GB" dirty="0"/>
              <a:t> baguette caws a </a:t>
            </a:r>
            <a:r>
              <a:rPr lang="en-GB" dirty="0" err="1"/>
              <a:t>thomato</a:t>
            </a:r>
            <a:r>
              <a:rPr lang="en-GB" dirty="0"/>
              <a:t>! (2)</a:t>
            </a:r>
          </a:p>
          <a:p>
            <a:pPr marL="0" indent="0">
              <a:buNone/>
            </a:pPr>
            <a:r>
              <a:rPr lang="en-GB" b="1" dirty="0"/>
              <a:t>Idris</a:t>
            </a:r>
            <a:r>
              <a:rPr lang="en-GB" dirty="0"/>
              <a:t>: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hoci</a:t>
            </a:r>
            <a:r>
              <a:rPr lang="en-GB" dirty="0"/>
              <a:t> bob bore </a:t>
            </a:r>
            <a:r>
              <a:rPr lang="en-GB" dirty="0" err="1"/>
              <a:t>Sadwrn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ffrindiau</a:t>
            </a:r>
            <a:r>
              <a:rPr lang="en-GB" dirty="0"/>
              <a:t> </a:t>
            </a:r>
            <a:r>
              <a:rPr lang="en-GB" dirty="0" err="1"/>
              <a:t>yng</a:t>
            </a:r>
            <a:r>
              <a:rPr lang="en-GB" dirty="0"/>
              <a:t> </a:t>
            </a:r>
            <a:r>
              <a:rPr lang="en-GB" dirty="0" err="1"/>
              <a:t>Nghroesoswallt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dotio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hoci</a:t>
            </a:r>
            <a:r>
              <a:rPr lang="en-GB" dirty="0"/>
              <a:t>. (2)</a:t>
            </a:r>
          </a:p>
        </p:txBody>
      </p:sp>
    </p:spTree>
    <p:extLst>
      <p:ext uri="{BB962C8B-B14F-4D97-AF65-F5344CB8AC3E}">
        <p14:creationId xmlns:p14="http://schemas.microsoft.com/office/powerpoint/2010/main" val="157268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err="1"/>
              <a:t>Carys</a:t>
            </a:r>
            <a:r>
              <a:rPr lang="en-GB" dirty="0"/>
              <a:t>: </a:t>
            </a:r>
            <a:r>
              <a:rPr lang="en-GB" b="1" dirty="0" err="1">
                <a:solidFill>
                  <a:srgbClr val="FF0000"/>
                </a:solidFill>
              </a:rPr>
              <a:t>Hoffai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Carys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fynd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parc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b="1" dirty="0"/>
              <a:t>Sion</a:t>
            </a:r>
            <a:r>
              <a:rPr lang="en-GB" dirty="0"/>
              <a:t>: </a:t>
            </a:r>
            <a:r>
              <a:rPr lang="en-GB" b="1" dirty="0" err="1">
                <a:solidFill>
                  <a:srgbClr val="FF0000"/>
                </a:solidFill>
              </a:rPr>
              <a:t>Hoffai</a:t>
            </a:r>
            <a:r>
              <a:rPr lang="en-GB" b="1" dirty="0">
                <a:solidFill>
                  <a:srgbClr val="FF0000"/>
                </a:solidFill>
              </a:rPr>
              <a:t> Sion </a:t>
            </a:r>
            <a:r>
              <a:rPr lang="en-GB" dirty="0" err="1"/>
              <a:t>fynd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sinema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ddydd</a:t>
            </a:r>
            <a:r>
              <a:rPr lang="en-GB" dirty="0"/>
              <a:t> </a:t>
            </a:r>
            <a:r>
              <a:rPr lang="en-GB" dirty="0" err="1"/>
              <a:t>Sadwrn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Huw</a:t>
            </a:r>
            <a:r>
              <a:rPr lang="en-GB" dirty="0"/>
              <a:t>: </a:t>
            </a:r>
            <a:r>
              <a:rPr lang="en-GB" b="1" dirty="0" err="1">
                <a:solidFill>
                  <a:srgbClr val="FF0000"/>
                </a:solidFill>
              </a:rPr>
              <a:t>Hoffai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weld Manchester United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pel</a:t>
            </a:r>
            <a:r>
              <a:rPr lang="en-GB" dirty="0"/>
              <a:t> </a:t>
            </a:r>
            <a:r>
              <a:rPr lang="en-GB" dirty="0" err="1"/>
              <a:t>droed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dotio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bel </a:t>
            </a:r>
            <a:r>
              <a:rPr lang="en-GB" dirty="0" err="1"/>
              <a:t>droed</a:t>
            </a:r>
            <a:r>
              <a:rPr lang="en-GB" dirty="0"/>
              <a:t>! (2)</a:t>
            </a:r>
          </a:p>
          <a:p>
            <a:pPr marL="0" indent="0">
              <a:buNone/>
            </a:pPr>
            <a:r>
              <a:rPr lang="en-GB" b="1" dirty="0"/>
              <a:t>Steven</a:t>
            </a:r>
            <a:r>
              <a:rPr lang="en-GB" dirty="0"/>
              <a:t>: A </a:t>
            </a:r>
            <a:r>
              <a:rPr lang="en-GB" dirty="0" err="1"/>
              <a:t>dweud</a:t>
            </a:r>
            <a:r>
              <a:rPr lang="en-GB" dirty="0"/>
              <a:t>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hoffai</a:t>
            </a:r>
            <a:r>
              <a:rPr lang="en-GB" b="1" dirty="0">
                <a:solidFill>
                  <a:srgbClr val="FF0000"/>
                </a:solidFill>
              </a:rPr>
              <a:t> Steven </a:t>
            </a:r>
            <a:r>
              <a:rPr lang="en-GB" dirty="0" err="1"/>
              <a:t>fwyta</a:t>
            </a:r>
            <a:r>
              <a:rPr lang="en-GB" dirty="0"/>
              <a:t> </a:t>
            </a:r>
            <a:r>
              <a:rPr lang="en-GB" dirty="0" err="1"/>
              <a:t>bwyd</a:t>
            </a:r>
            <a:r>
              <a:rPr lang="en-GB" dirty="0"/>
              <a:t> o </a:t>
            </a:r>
            <a:r>
              <a:rPr lang="en-GB" dirty="0" err="1"/>
              <a:t>Ffrainc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Café Rouge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Gaer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nheulu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. </a:t>
            </a:r>
            <a:r>
              <a:rPr lang="en-GB" b="1" dirty="0">
                <a:solidFill>
                  <a:srgbClr val="FF0000"/>
                </a:solidFill>
              </a:rPr>
              <a:t>Mae Steven </a:t>
            </a:r>
            <a:r>
              <a:rPr lang="en-GB" b="1" dirty="0" err="1">
                <a:solidFill>
                  <a:srgbClr val="FF0000"/>
                </a:solidFill>
              </a:rPr>
              <a:t>yn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caru</a:t>
            </a:r>
            <a:r>
              <a:rPr lang="en-GB" dirty="0"/>
              <a:t> </a:t>
            </a:r>
            <a:r>
              <a:rPr lang="en-GB" dirty="0" err="1"/>
              <a:t>bwyta</a:t>
            </a:r>
            <a:r>
              <a:rPr lang="en-GB" dirty="0"/>
              <a:t> baguette caws a </a:t>
            </a:r>
            <a:r>
              <a:rPr lang="en-GB" dirty="0" err="1"/>
              <a:t>thomato</a:t>
            </a:r>
            <a:r>
              <a:rPr lang="en-GB" dirty="0"/>
              <a:t>! (2)</a:t>
            </a:r>
          </a:p>
          <a:p>
            <a:pPr marL="0" indent="0">
              <a:buNone/>
            </a:pPr>
            <a:r>
              <a:rPr lang="en-GB" b="1" dirty="0"/>
              <a:t>Idris</a:t>
            </a:r>
            <a:r>
              <a:rPr lang="en-GB" dirty="0"/>
              <a:t>: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hoffai</a:t>
            </a:r>
            <a:r>
              <a:rPr lang="en-GB" b="1" dirty="0">
                <a:solidFill>
                  <a:srgbClr val="FF0000"/>
                </a:solidFill>
              </a:rPr>
              <a:t> Idris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hoci</a:t>
            </a:r>
            <a:r>
              <a:rPr lang="en-GB" dirty="0"/>
              <a:t> bob bore </a:t>
            </a:r>
            <a:r>
              <a:rPr lang="en-GB" dirty="0" err="1"/>
              <a:t>Sadwrn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ffrindiau</a:t>
            </a:r>
            <a:r>
              <a:rPr lang="en-GB" dirty="0"/>
              <a:t> </a:t>
            </a:r>
            <a:r>
              <a:rPr lang="en-GB" dirty="0" err="1"/>
              <a:t>yng</a:t>
            </a:r>
            <a:r>
              <a:rPr lang="en-GB" dirty="0"/>
              <a:t> </a:t>
            </a:r>
            <a:r>
              <a:rPr lang="en-GB" dirty="0" err="1"/>
              <a:t>Nghroesoswallt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b="1" dirty="0" err="1">
                <a:solidFill>
                  <a:srgbClr val="FF0000"/>
                </a:solidFill>
              </a:rPr>
              <a:t>mae</a:t>
            </a:r>
            <a:r>
              <a:rPr lang="en-GB" b="1" dirty="0">
                <a:solidFill>
                  <a:srgbClr val="FF0000"/>
                </a:solidFill>
              </a:rPr>
              <a:t> Idris </a:t>
            </a:r>
            <a:r>
              <a:rPr lang="en-GB" b="1" dirty="0" err="1">
                <a:solidFill>
                  <a:srgbClr val="FF0000"/>
                </a:solidFill>
              </a:rPr>
              <a:t>yn</a:t>
            </a:r>
            <a:r>
              <a:rPr lang="en-GB" b="1" dirty="0">
                <a:solidFill>
                  <a:srgbClr val="FF0000"/>
                </a:solidFill>
              </a:rPr>
              <a:t> / </a:t>
            </a:r>
            <a:r>
              <a:rPr lang="en-GB" b="1" dirty="0" err="1">
                <a:solidFill>
                  <a:srgbClr val="FF0000"/>
                </a:solidFill>
              </a:rPr>
              <a:t>mae’n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dirty="0" err="1"/>
              <a:t>dotio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hoci</a:t>
            </a:r>
            <a:r>
              <a:rPr lang="en-GB" dirty="0"/>
              <a:t>. (2)</a:t>
            </a:r>
          </a:p>
        </p:txBody>
      </p:sp>
    </p:spTree>
    <p:extLst>
      <p:ext uri="{BB962C8B-B14F-4D97-AF65-F5344CB8AC3E}">
        <p14:creationId xmlns:p14="http://schemas.microsoft.com/office/powerpoint/2010/main" val="281346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 err="1"/>
              <a:t>Carys</a:t>
            </a:r>
            <a:r>
              <a:rPr lang="en-GB" dirty="0"/>
              <a:t>: </a:t>
            </a:r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fynd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sinema</a:t>
            </a:r>
            <a:r>
              <a:rPr lang="en-GB" dirty="0"/>
              <a:t> </a:t>
            </a:r>
            <a:r>
              <a:rPr lang="en-GB" dirty="0" err="1"/>
              <a:t>yfory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b="1" dirty="0"/>
              <a:t>Sion</a:t>
            </a:r>
            <a:r>
              <a:rPr lang="en-GB" dirty="0"/>
              <a:t>: </a:t>
            </a:r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fynd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sinema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ddydd</a:t>
            </a:r>
            <a:r>
              <a:rPr lang="en-GB" dirty="0"/>
              <a:t> </a:t>
            </a:r>
            <a:r>
              <a:rPr lang="en-GB" dirty="0" err="1"/>
              <a:t>Sadwrn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Huw</a:t>
            </a:r>
            <a:r>
              <a:rPr lang="en-GB" dirty="0"/>
              <a:t>: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marn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weld Fantastic Beasts and Where to Find Them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dotio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llyfrau</a:t>
            </a:r>
            <a:r>
              <a:rPr lang="en-GB" dirty="0"/>
              <a:t> J K Rowling! (2)</a:t>
            </a:r>
          </a:p>
          <a:p>
            <a:pPr marL="0" indent="0">
              <a:buNone/>
            </a:pPr>
            <a:r>
              <a:rPr lang="en-GB" b="1" dirty="0"/>
              <a:t>Steven</a:t>
            </a:r>
            <a:r>
              <a:rPr lang="en-GB" dirty="0"/>
              <a:t>: A </a:t>
            </a:r>
            <a:r>
              <a:rPr lang="en-GB" dirty="0" err="1"/>
              <a:t>dweud</a:t>
            </a:r>
            <a:r>
              <a:rPr lang="en-GB" dirty="0"/>
              <a:t>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hoffwn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fwyta</a:t>
            </a:r>
            <a:r>
              <a:rPr lang="en-GB" dirty="0"/>
              <a:t> popcorn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sinema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Gaer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nheulu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. </a:t>
            </a:r>
            <a:r>
              <a:rPr lang="en-GB" dirty="0" err="1"/>
              <a:t>Dwi’n</a:t>
            </a:r>
            <a:r>
              <a:rPr lang="en-GB" dirty="0"/>
              <a:t> </a:t>
            </a:r>
            <a:r>
              <a:rPr lang="en-GB" dirty="0" err="1"/>
              <a:t>caru</a:t>
            </a:r>
            <a:r>
              <a:rPr lang="en-GB" dirty="0"/>
              <a:t> </a:t>
            </a:r>
            <a:r>
              <a:rPr lang="en-GB" dirty="0" err="1"/>
              <a:t>bwyta</a:t>
            </a:r>
            <a:r>
              <a:rPr lang="en-GB" dirty="0"/>
              <a:t> nachos </a:t>
            </a:r>
            <a:r>
              <a:rPr lang="en-GB" dirty="0" err="1"/>
              <a:t>hefyd</a:t>
            </a:r>
            <a:r>
              <a:rPr lang="en-GB" dirty="0"/>
              <a:t>! (2)</a:t>
            </a:r>
          </a:p>
          <a:p>
            <a:pPr marL="0" indent="0">
              <a:buNone/>
            </a:pPr>
            <a:r>
              <a:rPr lang="en-GB" b="1" dirty="0"/>
              <a:t>Idris</a:t>
            </a:r>
            <a:r>
              <a:rPr lang="en-GB" dirty="0"/>
              <a:t>: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hoffai</a:t>
            </a:r>
            <a:r>
              <a:rPr lang="en-GB" dirty="0"/>
              <a:t> mam weld Home Alone </a:t>
            </a:r>
            <a:r>
              <a:rPr lang="en-GB" dirty="0" err="1"/>
              <a:t>efo</a:t>
            </a:r>
            <a:r>
              <a:rPr lang="en-GB" dirty="0"/>
              <a:t>  </a:t>
            </a:r>
            <a:r>
              <a:rPr lang="en-GB" dirty="0" err="1"/>
              <a:t>ffrindiau</a:t>
            </a:r>
            <a:r>
              <a:rPr lang="en-GB" dirty="0"/>
              <a:t> </a:t>
            </a:r>
            <a:r>
              <a:rPr lang="en-GB" dirty="0" err="1"/>
              <a:t>yng</a:t>
            </a:r>
            <a:r>
              <a:rPr lang="en-GB" dirty="0"/>
              <a:t> </a:t>
            </a:r>
            <a:r>
              <a:rPr lang="en-GB" dirty="0" err="1"/>
              <a:t>Nghroesoswallt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mam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dotio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ffilmiau</a:t>
            </a:r>
            <a:r>
              <a:rPr lang="en-GB" dirty="0"/>
              <a:t> </a:t>
            </a:r>
            <a:r>
              <a:rPr lang="en-GB" dirty="0" err="1"/>
              <a:t>Nadolig</a:t>
            </a:r>
            <a:r>
              <a:rPr lang="en-GB" dirty="0"/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156989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err="1"/>
              <a:t>Carys</a:t>
            </a:r>
            <a:r>
              <a:rPr lang="en-GB" dirty="0"/>
              <a:t>: </a:t>
            </a:r>
            <a:r>
              <a:rPr lang="en-GB" b="1" dirty="0" err="1"/>
              <a:t>Hoffai</a:t>
            </a:r>
            <a:r>
              <a:rPr lang="en-GB" b="1" dirty="0"/>
              <a:t> </a:t>
            </a:r>
            <a:r>
              <a:rPr lang="en-GB" b="1" dirty="0" err="1"/>
              <a:t>Carys</a:t>
            </a:r>
            <a:r>
              <a:rPr lang="en-GB" b="1" dirty="0"/>
              <a:t> </a:t>
            </a:r>
            <a:r>
              <a:rPr lang="en-GB" dirty="0" err="1"/>
              <a:t>fynd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sinema</a:t>
            </a:r>
            <a:r>
              <a:rPr lang="en-GB" dirty="0"/>
              <a:t> </a:t>
            </a:r>
            <a:r>
              <a:rPr lang="en-GB" dirty="0" err="1"/>
              <a:t>yfory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b="1" dirty="0"/>
              <a:t>Sion</a:t>
            </a:r>
            <a:r>
              <a:rPr lang="en-GB" dirty="0"/>
              <a:t>: </a:t>
            </a:r>
            <a:r>
              <a:rPr lang="en-GB" b="1" dirty="0" err="1"/>
              <a:t>Hoffai</a:t>
            </a:r>
            <a:r>
              <a:rPr lang="en-GB" b="1" dirty="0"/>
              <a:t> Sion </a:t>
            </a:r>
            <a:r>
              <a:rPr lang="en-GB" dirty="0" err="1"/>
              <a:t>fynd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sinema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ddydd</a:t>
            </a:r>
            <a:r>
              <a:rPr lang="en-GB" dirty="0"/>
              <a:t> </a:t>
            </a:r>
            <a:r>
              <a:rPr lang="en-GB" dirty="0" err="1"/>
              <a:t>Sadwrn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Huw</a:t>
            </a:r>
            <a:r>
              <a:rPr lang="en-GB" dirty="0"/>
              <a:t>: </a:t>
            </a:r>
            <a:r>
              <a:rPr lang="en-GB" b="1" dirty="0" err="1"/>
              <a:t>Hoffai</a:t>
            </a:r>
            <a:r>
              <a:rPr lang="en-GB" b="1" dirty="0"/>
              <a:t> </a:t>
            </a:r>
            <a:r>
              <a:rPr lang="en-GB" b="1" dirty="0" err="1"/>
              <a:t>Huw</a:t>
            </a:r>
            <a:r>
              <a:rPr lang="en-GB" b="1" dirty="0"/>
              <a:t> </a:t>
            </a:r>
            <a:r>
              <a:rPr lang="en-GB" dirty="0"/>
              <a:t>weld Fantastic Beasts and Where to Find Them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b="1" dirty="0" err="1"/>
              <a:t>mae</a:t>
            </a:r>
            <a:r>
              <a:rPr lang="en-GB" b="1" dirty="0"/>
              <a:t> </a:t>
            </a:r>
            <a:r>
              <a:rPr lang="en-GB" b="1" dirty="0" err="1"/>
              <a:t>Huw</a:t>
            </a:r>
            <a:r>
              <a:rPr lang="en-GB" b="1" dirty="0"/>
              <a:t> </a:t>
            </a:r>
            <a:r>
              <a:rPr lang="en-GB" b="1" dirty="0" err="1"/>
              <a:t>yn</a:t>
            </a:r>
            <a:r>
              <a:rPr lang="en-GB" b="1" dirty="0"/>
              <a:t> / </a:t>
            </a:r>
            <a:r>
              <a:rPr lang="en-GB" b="1" dirty="0" err="1"/>
              <a:t>mae</a:t>
            </a:r>
            <a:r>
              <a:rPr lang="en-GB" b="1" dirty="0"/>
              <a:t> </a:t>
            </a:r>
            <a:r>
              <a:rPr lang="en-GB" b="1" dirty="0" err="1"/>
              <a:t>o’n</a:t>
            </a:r>
            <a:r>
              <a:rPr lang="en-GB" b="1" dirty="0"/>
              <a:t> </a:t>
            </a:r>
            <a:r>
              <a:rPr lang="en-GB" dirty="0" err="1"/>
              <a:t>dotio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llyfrau</a:t>
            </a:r>
            <a:r>
              <a:rPr lang="en-GB" dirty="0"/>
              <a:t> J K Rowling! (2)</a:t>
            </a:r>
          </a:p>
          <a:p>
            <a:pPr marL="0" indent="0">
              <a:buNone/>
            </a:pPr>
            <a:r>
              <a:rPr lang="en-GB" b="1" dirty="0"/>
              <a:t>Steven</a:t>
            </a:r>
            <a:r>
              <a:rPr lang="en-GB" dirty="0"/>
              <a:t>: A </a:t>
            </a:r>
            <a:r>
              <a:rPr lang="en-GB" dirty="0" err="1"/>
              <a:t>dweud</a:t>
            </a:r>
            <a:r>
              <a:rPr lang="en-GB" dirty="0"/>
              <a:t>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b="1" dirty="0" err="1"/>
              <a:t>hoffai</a:t>
            </a:r>
            <a:r>
              <a:rPr lang="en-GB" b="1" dirty="0"/>
              <a:t> Steven </a:t>
            </a:r>
            <a:r>
              <a:rPr lang="en-GB" dirty="0" err="1"/>
              <a:t>fwyta</a:t>
            </a:r>
            <a:r>
              <a:rPr lang="en-GB" dirty="0"/>
              <a:t> popcorn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sinema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Gaer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fy</a:t>
            </a:r>
            <a:r>
              <a:rPr lang="en-GB" dirty="0"/>
              <a:t> </a:t>
            </a:r>
            <a:r>
              <a:rPr lang="en-GB" dirty="0" err="1"/>
              <a:t>nheulu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penwythnos</a:t>
            </a:r>
            <a:r>
              <a:rPr lang="en-GB" dirty="0"/>
              <a:t>. </a:t>
            </a:r>
            <a:r>
              <a:rPr lang="en-GB" b="1" dirty="0"/>
              <a:t>Mae Steven </a:t>
            </a:r>
            <a:r>
              <a:rPr lang="en-GB" b="1" dirty="0" err="1"/>
              <a:t>yn</a:t>
            </a:r>
            <a:r>
              <a:rPr lang="en-GB" b="1" dirty="0"/>
              <a:t> / </a:t>
            </a:r>
            <a:r>
              <a:rPr lang="en-GB" b="1" dirty="0" err="1"/>
              <a:t>mae</a:t>
            </a:r>
            <a:r>
              <a:rPr lang="en-GB" b="1" dirty="0"/>
              <a:t> </a:t>
            </a:r>
            <a:r>
              <a:rPr lang="en-GB" b="1" dirty="0" err="1"/>
              <a:t>o’n</a:t>
            </a:r>
            <a:r>
              <a:rPr lang="en-GB" b="1" dirty="0"/>
              <a:t> </a:t>
            </a:r>
            <a:r>
              <a:rPr lang="en-GB" dirty="0" err="1"/>
              <a:t>caru</a:t>
            </a:r>
            <a:r>
              <a:rPr lang="en-GB" dirty="0"/>
              <a:t> </a:t>
            </a:r>
            <a:r>
              <a:rPr lang="en-GB" dirty="0" err="1"/>
              <a:t>bwyta</a:t>
            </a:r>
            <a:r>
              <a:rPr lang="en-GB" dirty="0"/>
              <a:t> nachos </a:t>
            </a:r>
            <a:r>
              <a:rPr lang="en-GB" dirty="0" err="1"/>
              <a:t>hefyd</a:t>
            </a:r>
            <a:r>
              <a:rPr lang="en-GB" dirty="0"/>
              <a:t>! (2)</a:t>
            </a:r>
          </a:p>
          <a:p>
            <a:pPr marL="0" indent="0">
              <a:buNone/>
            </a:pPr>
            <a:r>
              <a:rPr lang="en-GB" b="1" dirty="0"/>
              <a:t>Idris</a:t>
            </a:r>
            <a:r>
              <a:rPr lang="en-GB" dirty="0"/>
              <a:t>: Y </a:t>
            </a:r>
            <a:r>
              <a:rPr lang="en-GB" dirty="0" err="1"/>
              <a:t>gwir</a:t>
            </a:r>
            <a:r>
              <a:rPr lang="en-GB" dirty="0"/>
              <a:t> 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dirty="0" err="1"/>
              <a:t>hoffai</a:t>
            </a:r>
            <a:r>
              <a:rPr lang="en-GB" dirty="0"/>
              <a:t> mam </a:t>
            </a:r>
            <a:r>
              <a:rPr lang="en-GB" b="1" dirty="0"/>
              <a:t>Idris</a:t>
            </a:r>
            <a:r>
              <a:rPr lang="en-GB" dirty="0"/>
              <a:t> weld Home Alone </a:t>
            </a:r>
            <a:r>
              <a:rPr lang="en-GB" dirty="0" err="1"/>
              <a:t>efo</a:t>
            </a:r>
            <a:r>
              <a:rPr lang="en-GB" dirty="0"/>
              <a:t>  </a:t>
            </a:r>
            <a:r>
              <a:rPr lang="en-GB" dirty="0" err="1"/>
              <a:t>ffrindiau</a:t>
            </a:r>
            <a:r>
              <a:rPr lang="en-GB" dirty="0"/>
              <a:t> </a:t>
            </a:r>
            <a:r>
              <a:rPr lang="en-GB" dirty="0" err="1"/>
              <a:t>yng</a:t>
            </a:r>
            <a:r>
              <a:rPr lang="en-GB" dirty="0"/>
              <a:t> </a:t>
            </a:r>
            <a:r>
              <a:rPr lang="en-GB" dirty="0" err="1"/>
              <a:t>Nghroesoswallt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mam </a:t>
            </a:r>
            <a:r>
              <a:rPr lang="en-GB" b="1" dirty="0"/>
              <a:t>Idris</a:t>
            </a:r>
            <a:r>
              <a:rPr lang="en-GB" dirty="0"/>
              <a:t> 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dotio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ffilmiau</a:t>
            </a:r>
            <a:r>
              <a:rPr lang="en-GB" dirty="0"/>
              <a:t> </a:t>
            </a:r>
            <a:r>
              <a:rPr lang="en-GB" dirty="0" err="1"/>
              <a:t>Nadolig</a:t>
            </a:r>
            <a:r>
              <a:rPr lang="en-GB" dirty="0"/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415207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668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1st to 3rd person</vt:lpstr>
      <vt:lpstr>How to change from 1st person to 3rd person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Ysgol Dinas Bran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Ifor Rhys Phillips</dc:creator>
  <cp:lastModifiedBy>Lowri Newman</cp:lastModifiedBy>
  <cp:revision>14</cp:revision>
  <dcterms:created xsi:type="dcterms:W3CDTF">2016-10-19T11:17:22Z</dcterms:created>
  <dcterms:modified xsi:type="dcterms:W3CDTF">2017-06-14T09:59:44Z</dcterms:modified>
</cp:coreProperties>
</file>