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picture shows the footprints of a man walking.  The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/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/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 2.1</a:t>
                </a:r>
              </a:p>
              <a:p>
                <a:r>
                  <a:rPr lang="en-US" dirty="0" smtClean="0"/>
                  <a:t>If the formula applies to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walking and </a:t>
                </a:r>
                <a:r>
                  <a:rPr lang="en-US" dirty="0" err="1" smtClean="0"/>
                  <a:t>Heiko</a:t>
                </a:r>
                <a:r>
                  <a:rPr lang="en-US" dirty="0" smtClean="0"/>
                  <a:t> takes 70 steps per minute, what is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?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blipFill rotWithShape="1">
                <a:blip r:embed="rId2"/>
                <a:stretch>
                  <a:fillRect l="-543" b="-4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picture shows the footprints of a man walking.  The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/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/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 2.2</a:t>
                </a:r>
              </a:p>
              <a:p>
                <a:r>
                  <a:rPr lang="en-US" dirty="0" smtClean="0"/>
                  <a:t>Bernard knows that his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is 0.80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  The formula applies to Bernard’s walking.  Calculate Bernard’s walking speed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 per minute and in </a:t>
                </a:r>
                <a:r>
                  <a:rPr lang="en-US" dirty="0" err="1" smtClean="0"/>
                  <a:t>kilometres</a:t>
                </a:r>
                <a:r>
                  <a:rPr lang="en-US" dirty="0" smtClean="0"/>
                  <a:t> per hour.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543" r="-543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/>
                  <a:t>QUESTION 2.1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If the formula applies to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Heiko’s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walking and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takes 70 steps per minute, </a:t>
                </a:r>
                <a:r>
                  <a:rPr lang="en-US" dirty="0" smtClean="0"/>
                  <a:t>what is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?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blipFill rotWithShape="1">
                <a:blip r:embed="rId2"/>
                <a:stretch>
                  <a:fillRect l="-543" b="-4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</a:t>
                </a:r>
                <a:r>
                  <a:rPr lang="en-US" dirty="0" smtClean="0"/>
                  <a:t>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2.1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If </a:t>
                </a:r>
                <a:r>
                  <a:rPr lang="en-US" dirty="0" smtClean="0"/>
                  <a:t>the formula applies to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walking and </a:t>
                </a:r>
                <a:r>
                  <a:rPr lang="en-US" dirty="0" err="1" smtClean="0"/>
                  <a:t>Heiko</a:t>
                </a:r>
                <a:r>
                  <a:rPr lang="en-US" dirty="0" smtClean="0"/>
                  <a:t> takes 70 steps per minute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what is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Heiko’s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? 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blipFill rotWithShape="1">
                <a:blip r:embed="rId2"/>
                <a:stretch>
                  <a:fillRect l="-543" b="-4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</a:t>
                </a:r>
                <a:r>
                  <a:rPr lang="en-US" dirty="0" smtClean="0"/>
                  <a:t>formula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2.1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If the formula applies to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Heiko’s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walking and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takes 70 steps per minute, what is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Heiko’s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? 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blipFill rotWithShape="1">
                <a:blip r:embed="rId2"/>
                <a:stretch>
                  <a:fillRect l="-543" b="-4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picture shows the footprints of a man walking.  The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/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/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 2.1</a:t>
                </a:r>
              </a:p>
              <a:p>
                <a:r>
                  <a:rPr lang="en-US" dirty="0" smtClean="0"/>
                  <a:t>If the formula applies to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walking and </a:t>
                </a:r>
                <a:r>
                  <a:rPr lang="en-US" dirty="0" err="1" smtClean="0"/>
                  <a:t>Heiko</a:t>
                </a:r>
                <a:r>
                  <a:rPr lang="en-US" dirty="0" smtClean="0"/>
                  <a:t> takes 70 steps per minute, what is </a:t>
                </a:r>
                <a:r>
                  <a:rPr lang="en-US" dirty="0" err="1" smtClean="0"/>
                  <a:t>Heiko’s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?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170454"/>
              </a:xfrm>
              <a:prstGeom prst="rect">
                <a:avLst/>
              </a:prstGeom>
              <a:blipFill rotWithShape="1">
                <a:blip r:embed="rId2"/>
                <a:stretch>
                  <a:fillRect l="-543" b="-46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picture shows the footprints of a man walking.  The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distance between the rear of two consecutive footprints.</a:t>
                </a:r>
              </a:p>
              <a:p>
                <a:endParaRPr lang="en-US" i="1" dirty="0" smtClean="0"/>
              </a:p>
              <a:p>
                <a:r>
                  <a:rPr lang="en-US" dirty="0" smtClean="0"/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/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 2.2</a:t>
                </a:r>
              </a:p>
              <a:p>
                <a:r>
                  <a:rPr lang="en-US" dirty="0" smtClean="0"/>
                  <a:t>Bernard knows that his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is 0.80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  The formula applies to Bernard’s walking.  Calculate Bernard’s walking speed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 per minute and in </a:t>
                </a:r>
                <a:r>
                  <a:rPr lang="en-US" dirty="0" err="1" smtClean="0"/>
                  <a:t>kilometres</a:t>
                </a:r>
                <a:r>
                  <a:rPr lang="en-US" dirty="0" smtClean="0"/>
                  <a:t> per hour.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543" r="-543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/>
                  <a:t>QUESTION 2.2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Bernard knows that his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0.80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  The formula applies to Bernard’s walking.  </a:t>
                </a:r>
                <a:r>
                  <a:rPr lang="en-US" dirty="0" smtClean="0"/>
                  <a:t>Calculate Bernard’s walking speed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 per minute and in </a:t>
                </a:r>
                <a:r>
                  <a:rPr lang="en-US" dirty="0" err="1" smtClean="0"/>
                  <a:t>kilometres</a:t>
                </a:r>
                <a:r>
                  <a:rPr lang="en-US" dirty="0" smtClean="0"/>
                  <a:t> per hour.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543" r="-543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</a:t>
                </a:r>
                <a:r>
                  <a:rPr lang="en-US" dirty="0" smtClean="0"/>
                  <a:t>formula,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2.2</a:t>
                </a:r>
              </a:p>
              <a:p>
                <a:r>
                  <a:rPr lang="en-US" dirty="0" smtClean="0"/>
                  <a:t>Bernard knows that his </a:t>
                </a:r>
                <a:r>
                  <a:rPr lang="en-US" dirty="0" err="1" smtClean="0"/>
                  <a:t>pacelength</a:t>
                </a:r>
                <a:r>
                  <a:rPr lang="en-US" dirty="0" smtClean="0"/>
                  <a:t> is 0.80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.  The formula applies to Bernard’s walking.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Calculate Bernard’s walking speed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per minute and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kilometres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per hour.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543" r="-543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2: Walking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picture shows the footprints of a man walking.  The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distance between the rear of two consecutive footprints.</a:t>
                </a:r>
              </a:p>
              <a:p>
                <a:endParaRPr lang="en-US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For men, the </a:t>
                </a:r>
                <a:r>
                  <a:rPr lang="en-US" dirty="0" smtClean="0"/>
                  <a:t>formula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=140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gives an approximate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where,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= number of steps per minute, and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2.2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Bernard knows that his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pacelength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0.80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metres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  The formula applies to Bernard’s walking.  Calculate Bernard’s walking </a:t>
                </a:r>
                <a:r>
                  <a:rPr lang="en-US" dirty="0" smtClean="0"/>
                  <a:t>speed in </a:t>
                </a:r>
                <a:r>
                  <a:rPr lang="en-US" dirty="0" err="1" smtClean="0"/>
                  <a:t>metres</a:t>
                </a:r>
                <a:r>
                  <a:rPr lang="en-US" dirty="0" smtClean="0"/>
                  <a:t> per minute and in </a:t>
                </a:r>
                <a:r>
                  <a:rPr lang="en-US" dirty="0" err="1" smtClean="0"/>
                  <a:t>kilometres</a:t>
                </a:r>
                <a:r>
                  <a:rPr lang="en-US" dirty="0" smtClean="0"/>
                  <a:t> per hour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24744"/>
                <a:ext cx="5572164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543" r="-543"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132456"/>
            <a:ext cx="5572164" cy="16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2429</TotalTime>
  <Words>1274</Words>
  <Application>Microsoft Office PowerPoint</Application>
  <PresentationFormat>On-screen Show (4:3)</PresentationFormat>
  <Paragraphs>198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Brooklet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  <vt:lpstr>Mathematics Unit 2: Walking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Greenslade M</cp:lastModifiedBy>
  <cp:revision>69</cp:revision>
  <dcterms:created xsi:type="dcterms:W3CDTF">2010-03-16T17:53:16Z</dcterms:created>
  <dcterms:modified xsi:type="dcterms:W3CDTF">2015-01-24T16:01:51Z</dcterms:modified>
</cp:coreProperties>
</file>