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7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C2B39-586A-4E9A-99CB-9F8F55CC6911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9FB-8FAF-4A94-9D63-C720AD24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8BFBFB68-8C59-4F93-8ECF-07464F62292A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 smtClean="0"/>
              <a:t>A farmer plants trees in a square</a:t>
            </a:r>
          </a:p>
          <a:p>
            <a:r>
              <a:rPr lang="en-US" dirty="0" smtClean="0"/>
              <a:t>pattern.  In order to protect the</a:t>
            </a:r>
          </a:p>
          <a:p>
            <a:r>
              <a:rPr lang="en-US" dirty="0" smtClean="0"/>
              <a:t>apple trees against the wind he</a:t>
            </a:r>
          </a:p>
          <a:p>
            <a:r>
              <a:rPr lang="en-US" dirty="0" smtClean="0"/>
              <a:t>plants conifer trees all around the</a:t>
            </a:r>
          </a:p>
          <a:p>
            <a:r>
              <a:rPr lang="en-US" dirty="0" smtClean="0"/>
              <a:t>orchard.</a:t>
            </a:r>
          </a:p>
          <a:p>
            <a:endParaRPr lang="en-US" dirty="0"/>
          </a:p>
          <a:p>
            <a:r>
              <a:rPr lang="en-US" dirty="0" smtClean="0"/>
              <a:t>Here you see a diagram of this</a:t>
            </a:r>
          </a:p>
          <a:p>
            <a:r>
              <a:rPr lang="en-US" dirty="0" smtClean="0"/>
              <a:t>situation where you can see the</a:t>
            </a:r>
          </a:p>
          <a:p>
            <a:r>
              <a:rPr lang="en-US" dirty="0" smtClean="0"/>
              <a:t>pattern of apple trees and conifer</a:t>
            </a:r>
          </a:p>
          <a:p>
            <a:r>
              <a:rPr lang="en-US" dirty="0" smtClean="0"/>
              <a:t>trees for any number (n) of rows</a:t>
            </a:r>
          </a:p>
          <a:p>
            <a:r>
              <a:rPr lang="en-US" smtClean="0"/>
              <a:t>of </a:t>
            </a:r>
            <a:r>
              <a:rPr lang="en-US" dirty="0" smtClean="0"/>
              <a:t>apple trees: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QUESTION 3.1</a:t>
            </a:r>
          </a:p>
          <a:p>
            <a:r>
              <a:rPr lang="en-US" dirty="0" smtClean="0"/>
              <a:t>Complete the 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" y="5590921"/>
            <a:ext cx="5463488" cy="115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QUESTION 3.2</a:t>
                </a:r>
                <a:endParaRPr lang="en-US" b="1" dirty="0" smtClean="0"/>
              </a:p>
              <a:p>
                <a:r>
                  <a:rPr lang="en-US" dirty="0" smtClean="0"/>
                  <a:t>There are two formulae you can</a:t>
                </a:r>
              </a:p>
              <a:p>
                <a:r>
                  <a:rPr lang="en-US" dirty="0" smtClean="0"/>
                  <a:t>use to calculate the number of</a:t>
                </a:r>
              </a:p>
              <a:p>
                <a:r>
                  <a:rPr lang="en-US" dirty="0" smtClean="0"/>
                  <a:t>apple trees and the number of</a:t>
                </a:r>
              </a:p>
              <a:p>
                <a:r>
                  <a:rPr lang="en-US" dirty="0" smtClean="0"/>
                  <a:t>conifer trees for the pattern</a:t>
                </a:r>
              </a:p>
              <a:p>
                <a:r>
                  <a:rPr lang="en-US" dirty="0" smtClean="0"/>
                  <a:t>described: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Number of apple trees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Number of conifer trees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8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is the number of rows of</a:t>
                </a:r>
              </a:p>
              <a:p>
                <a:r>
                  <a:rPr lang="en-GB" dirty="0" smtClean="0"/>
                  <a:t>apple trees.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There is a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for which the number of apple trees equals the number of conifer trees. 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and show you method of calculating this. 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There are two formulae you can</a:t>
                </a:r>
              </a:p>
              <a:p>
                <a:r>
                  <a:rPr lang="en-US" dirty="0" smtClean="0"/>
                  <a:t>use to calculate the number of</a:t>
                </a:r>
              </a:p>
              <a:p>
                <a:r>
                  <a:rPr lang="en-US" dirty="0" smtClean="0"/>
                  <a:t>apple trees and the number of</a:t>
                </a:r>
              </a:p>
              <a:p>
                <a:r>
                  <a:rPr lang="en-US" dirty="0" smtClean="0"/>
                  <a:t>conifer trees for the pattern</a:t>
                </a:r>
              </a:p>
              <a:p>
                <a:r>
                  <a:rPr lang="en-US" dirty="0" smtClean="0"/>
                  <a:t>described: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Number of apple trees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Number of conifer trees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8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is the number of rows of</a:t>
                </a:r>
              </a:p>
              <a:p>
                <a:r>
                  <a:rPr lang="en-GB" dirty="0" smtClean="0"/>
                  <a:t>apple trees.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US" b="1" dirty="0"/>
                  <a:t>QUESTION 3.3</a:t>
                </a:r>
              </a:p>
              <a:p>
                <a:r>
                  <a:rPr lang="en-GB" dirty="0" smtClean="0"/>
                  <a:t>Suppose the farmer wants to make a much larger orchard with many rows of trees.  As the farmer makes the orchard bigger, which will increase more quickly: the number of apple trees or the number of conifer trees?  Explain how you found your answer.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543" t="-322" r="-326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There are two formulae you can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use to calculate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apple trees and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conifer trees for the pattern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described:</a:t>
                </a: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Number of apple trees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Number of conifer trees =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8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the number of rows of</a:t>
                </a: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apple trees.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US" b="1" dirty="0"/>
                  <a:t>QUESTION 3.3</a:t>
                </a: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Suppose the farmer wants to make a much larger orchard with many rows of trees.  </a:t>
                </a:r>
                <a:r>
                  <a:rPr lang="en-GB" dirty="0" smtClean="0"/>
                  <a:t>As the farmer makes the orchard bigger, which will increase more quickly: the number of apple trees or the number of conifer trees?  </a:t>
                </a:r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Explain how you found your answer.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543" t="-322" r="-326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There are two </a:t>
                </a:r>
                <a:r>
                  <a:rPr lang="en-US" dirty="0" smtClean="0"/>
                  <a:t>formulae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you can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use to calculate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apple trees and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conifer trees for the pattern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described: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Number of apple trees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Number of conifer trees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8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is the number of rows of</a:t>
                </a:r>
              </a:p>
              <a:p>
                <a:r>
                  <a:rPr lang="en-GB" dirty="0" smtClean="0"/>
                  <a:t>apple trees.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QUESTION 3.3</a:t>
                </a: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Suppose the farmer wants to make a much larger orchard with many rows of trees.  As the farmer makes the orchard bigger, which will increase more quickly: the number of apple trees or the number of conifer trees?  Explain how you found your answer.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543" t="-322" r="-326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There are two </a:t>
                </a:r>
                <a:r>
                  <a:rPr lang="en-US" dirty="0" smtClean="0"/>
                  <a:t>formulae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you can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use to calculate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apple trees and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conifer trees for the pattern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described:</a:t>
                </a: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Number of apple trees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Number of conifer trees =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8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the number of rows of</a:t>
                </a: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apple trees.</a:t>
                </a: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QUESTION 3.3</a:t>
                </a: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Suppose the farmer wants to make a much larger orchard with many rows of trees.  As the farmer makes the orchard bigger, which will increase more quickly: the number of apple trees or the number of conifer trees?  Explain how you found your answer.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543" t="-322" r="-326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There are two formulae you can</a:t>
                </a:r>
              </a:p>
              <a:p>
                <a:r>
                  <a:rPr lang="en-US" dirty="0" smtClean="0"/>
                  <a:t>use to calculate the number of</a:t>
                </a:r>
              </a:p>
              <a:p>
                <a:r>
                  <a:rPr lang="en-US" dirty="0" smtClean="0"/>
                  <a:t>apple trees and the number of</a:t>
                </a:r>
              </a:p>
              <a:p>
                <a:r>
                  <a:rPr lang="en-US" dirty="0" smtClean="0"/>
                  <a:t>conifer trees for the pattern</a:t>
                </a:r>
              </a:p>
              <a:p>
                <a:r>
                  <a:rPr lang="en-US" dirty="0" smtClean="0"/>
                  <a:t>described: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Number of apple trees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Number of conifer trees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8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is the number of rows of</a:t>
                </a:r>
              </a:p>
              <a:p>
                <a:r>
                  <a:rPr lang="en-GB" dirty="0" smtClean="0"/>
                  <a:t>apple trees.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US" b="1" dirty="0"/>
                  <a:t>QUESTION 3.3</a:t>
                </a:r>
              </a:p>
              <a:p>
                <a:r>
                  <a:rPr lang="en-GB" dirty="0" smtClean="0"/>
                  <a:t>Suppose the farmer wants to make a much larger orchard with many rows of trees.  As the farmer makes the orchard bigger, which will increase more quickly: the number of apple trees or the number of conifer trees?  Explain how you found your answer.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543" t="-322" r="-326" b="-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farmer plants trees in a square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pattern.  In order to protect the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apple trees against the wind 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plants conifer trees all around the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orchard.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Here you see a diagram of this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situation where you can see the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pattern of apple trees and conifer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trees for any number (n) of rows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apple trees: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QUESTION 3.1</a:t>
            </a:r>
          </a:p>
          <a:p>
            <a:r>
              <a:rPr lang="en-US" dirty="0" smtClean="0"/>
              <a:t>Complete the 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" y="5590921"/>
            <a:ext cx="5463488" cy="115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farmer plants trees in a square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pattern.  In order to protect the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apple trees against the wind 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plants conifer trees all around the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orchard.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Here you see a </a:t>
            </a:r>
            <a:r>
              <a:rPr lang="en-US" dirty="0" smtClean="0"/>
              <a:t>diagram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this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situation where you can see the</a:t>
            </a:r>
          </a:p>
          <a:p>
            <a:r>
              <a:rPr lang="en-US" dirty="0" smtClean="0"/>
              <a:t>pattern of apple trees and conifer</a:t>
            </a:r>
          </a:p>
          <a:p>
            <a:r>
              <a:rPr lang="en-US" dirty="0" smtClean="0"/>
              <a:t>trees for any number (n) of rows</a:t>
            </a:r>
          </a:p>
          <a:p>
            <a:r>
              <a:rPr lang="en-US" dirty="0" smtClean="0"/>
              <a:t>of apple trees: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QUESTION 3.1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Complete the 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" y="5590921"/>
            <a:ext cx="5463488" cy="115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farmer plants trees in a square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pattern.  In order to protect the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apple trees against the wind 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plants conifer trees all around the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orchard.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Here you see a diagram of this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situation where you can see the</a:t>
            </a:r>
          </a:p>
          <a:p>
            <a:r>
              <a:rPr lang="en-US" dirty="0" smtClean="0"/>
              <a:t>pattern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apple trees and conifer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trees for any number (n) of rows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apple trees: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QUESTION 3.1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Complete the 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" y="5590921"/>
            <a:ext cx="5463488" cy="115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 smtClean="0"/>
              <a:t>A farmer plants trees in a square</a:t>
            </a:r>
          </a:p>
          <a:p>
            <a:r>
              <a:rPr lang="en-US" dirty="0" smtClean="0"/>
              <a:t>pattern.  In order to protect the</a:t>
            </a:r>
          </a:p>
          <a:p>
            <a:r>
              <a:rPr lang="en-US" dirty="0" smtClean="0"/>
              <a:t>apple trees against the wind he</a:t>
            </a:r>
          </a:p>
          <a:p>
            <a:r>
              <a:rPr lang="en-US" dirty="0" smtClean="0"/>
              <a:t>plants conifer trees all around the</a:t>
            </a:r>
          </a:p>
          <a:p>
            <a:r>
              <a:rPr lang="en-US" dirty="0" smtClean="0"/>
              <a:t>orchard.</a:t>
            </a:r>
          </a:p>
          <a:p>
            <a:endParaRPr lang="en-US" dirty="0"/>
          </a:p>
          <a:p>
            <a:r>
              <a:rPr lang="en-US" dirty="0" smtClean="0"/>
              <a:t>Here you see a diagram of this</a:t>
            </a:r>
          </a:p>
          <a:p>
            <a:r>
              <a:rPr lang="en-US" dirty="0" smtClean="0"/>
              <a:t>situation where you can see the</a:t>
            </a:r>
          </a:p>
          <a:p>
            <a:r>
              <a:rPr lang="en-US" dirty="0" smtClean="0"/>
              <a:t>pattern of apple trees and conifer</a:t>
            </a:r>
          </a:p>
          <a:p>
            <a:r>
              <a:rPr lang="en-US" dirty="0" smtClean="0"/>
              <a:t>trees for any number (n) of rows</a:t>
            </a:r>
          </a:p>
          <a:p>
            <a:r>
              <a:rPr lang="en-US" smtClean="0"/>
              <a:t>of </a:t>
            </a:r>
            <a:r>
              <a:rPr lang="en-US" dirty="0" smtClean="0"/>
              <a:t>apple trees: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QUESTION 3.1</a:t>
            </a:r>
          </a:p>
          <a:p>
            <a:r>
              <a:rPr lang="en-US" dirty="0" smtClean="0"/>
              <a:t>Complete the 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" y="5590921"/>
            <a:ext cx="5463488" cy="115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QUESTION 3.2</a:t>
                </a:r>
                <a:endParaRPr lang="en-US" b="1" dirty="0" smtClean="0"/>
              </a:p>
              <a:p>
                <a:r>
                  <a:rPr lang="en-US" dirty="0" smtClean="0"/>
                  <a:t>There are two formulae you can</a:t>
                </a:r>
              </a:p>
              <a:p>
                <a:r>
                  <a:rPr lang="en-US" dirty="0" smtClean="0"/>
                  <a:t>use to calculate the number of</a:t>
                </a:r>
              </a:p>
              <a:p>
                <a:r>
                  <a:rPr lang="en-US" dirty="0" smtClean="0"/>
                  <a:t>apple trees and the number of</a:t>
                </a:r>
              </a:p>
              <a:p>
                <a:r>
                  <a:rPr lang="en-US" dirty="0" smtClean="0"/>
                  <a:t>conifer trees for the pattern</a:t>
                </a:r>
              </a:p>
              <a:p>
                <a:r>
                  <a:rPr lang="en-US" dirty="0" smtClean="0"/>
                  <a:t>described: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Number of apple trees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Number of conifer trees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8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is the number of rows of</a:t>
                </a:r>
              </a:p>
              <a:p>
                <a:r>
                  <a:rPr lang="en-GB" dirty="0" smtClean="0"/>
                  <a:t>apple trees.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There is a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for which the number of apple trees equals the number of conifer trees. 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and show you method of calculating this. 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QUESTION 3.2</a:t>
                </a:r>
                <a:endParaRPr lang="en-US" b="1" dirty="0" smtClean="0"/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There are two formulae you can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use to calculate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apple trees and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conifer trees for the pattern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described:</a:t>
                </a: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Number of apple trees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Number of conifer trees =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8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the number of rows of</a:t>
                </a: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apple trees.</a:t>
                </a: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/>
              </a:p>
              <a:p>
                <a:r>
                  <a:rPr lang="en-GB" dirty="0" smtClean="0"/>
                  <a:t>There is a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for which the number of apple trees equals the number of conifer trees. 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and show you method of calculating this. </a:t>
                </a:r>
                <a:endParaRPr lang="en-GB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QUESTION 3.2</a:t>
                </a:r>
                <a:endParaRPr lang="en-US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There are two </a:t>
                </a:r>
                <a:r>
                  <a:rPr lang="en-US" dirty="0" smtClean="0"/>
                  <a:t>formulae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you can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use to calculate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apple trees and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conifer trees for the pattern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described: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Number of apple trees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Number of conifer trees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8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is the number of rows of</a:t>
                </a:r>
              </a:p>
              <a:p>
                <a:r>
                  <a:rPr lang="en-GB" dirty="0" smtClean="0"/>
                  <a:t>apple trees.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There is a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 for which the number of apple trees equals the number of conifer trees. 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 and show you method of calculating this. 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3: Apples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QUESTION 3.2</a:t>
                </a:r>
                <a:endParaRPr lang="en-US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There are two </a:t>
                </a:r>
                <a:r>
                  <a:rPr lang="en-US" dirty="0" smtClean="0"/>
                  <a:t>formulae you can</a:t>
                </a:r>
              </a:p>
              <a:p>
                <a:r>
                  <a:rPr lang="en-US" dirty="0" smtClean="0"/>
                  <a:t>use to calculate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apple trees and the number of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conifer trees for the pattern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described:</a:t>
                </a:r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Number of apple trees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Number of conifer trees =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8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the number of rows of</a:t>
                </a: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apple trees.</a:t>
                </a: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There is a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 for which the number of apple trees equals the number of conifer trees. 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 and show you method of calculating this. </a:t>
                </a:r>
                <a:endParaRPr lang="en-GB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" y="1142984"/>
                <a:ext cx="5572164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543" t="-357" b="-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6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1194"/>
            <a:ext cx="2024774" cy="3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2422</TotalTime>
  <Words>1851</Words>
  <Application>Microsoft Office PowerPoint</Application>
  <PresentationFormat>On-screen Show (4:3)</PresentationFormat>
  <Paragraphs>337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Brooklet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  <vt:lpstr>Mathematics Unit 3: Apples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Greenslade M</cp:lastModifiedBy>
  <cp:revision>68</cp:revision>
  <dcterms:created xsi:type="dcterms:W3CDTF">2010-03-16T17:53:16Z</dcterms:created>
  <dcterms:modified xsi:type="dcterms:W3CDTF">2015-01-25T11:26:51Z</dcterms:modified>
</cp:coreProperties>
</file>