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3/18/2015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4: Cubes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4.1</a:t>
            </a:r>
          </a:p>
          <a:p>
            <a:r>
              <a:rPr lang="en-US" dirty="0" smtClean="0"/>
              <a:t>In this photograph you see six dice, </a:t>
            </a:r>
            <a:r>
              <a:rPr lang="en-US" dirty="0" err="1" smtClean="0"/>
              <a:t>labelled</a:t>
            </a:r>
            <a:r>
              <a:rPr lang="en-US" dirty="0" smtClean="0"/>
              <a:t> (a) to (f).  For all dice there is a rule:</a:t>
            </a:r>
          </a:p>
          <a:p>
            <a:endParaRPr lang="en-US" dirty="0"/>
          </a:p>
          <a:p>
            <a:r>
              <a:rPr lang="en-US" dirty="0" smtClean="0"/>
              <a:t>The total number of dots on two opposite faces of each die is always seven.</a:t>
            </a:r>
          </a:p>
          <a:p>
            <a:endParaRPr lang="en-US" dirty="0"/>
          </a:p>
          <a:p>
            <a:r>
              <a:rPr lang="en-US" dirty="0" smtClean="0"/>
              <a:t>Write in each box the number of dots on the </a:t>
            </a:r>
            <a:r>
              <a:rPr lang="en-US" i="1" dirty="0" smtClean="0"/>
              <a:t>bottom</a:t>
            </a:r>
            <a:r>
              <a:rPr lang="en-US" dirty="0" smtClean="0"/>
              <a:t> face of the dice corresponding to the photograph.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Cubes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4.1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this photograph you see six dice,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labelled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(a) to (f).  For all dice there is a rule: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total number of dots on two opposite faces of each die is always seven.</a:t>
            </a:r>
          </a:p>
          <a:p>
            <a:endParaRPr lang="en-US" dirty="0"/>
          </a:p>
          <a:p>
            <a:r>
              <a:rPr lang="en-US" dirty="0" smtClean="0"/>
              <a:t>Write in each box the number of dots on the </a:t>
            </a:r>
            <a:r>
              <a:rPr lang="en-US" i="1" dirty="0" smtClean="0"/>
              <a:t>bottom</a:t>
            </a:r>
            <a:r>
              <a:rPr lang="en-US" dirty="0" smtClean="0"/>
              <a:t> face of the dice corresponding to the photograph.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Cubes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4.1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this photograph you see six dice,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labelled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(a) to (f).  For all dice there is a rule:</a:t>
            </a:r>
          </a:p>
          <a:p>
            <a:endParaRPr lang="en-US" dirty="0"/>
          </a:p>
          <a:p>
            <a:r>
              <a:rPr lang="en-US" dirty="0" smtClean="0"/>
              <a:t>The total number of dots on two opposite faces of each die is always seven.</a:t>
            </a:r>
          </a:p>
          <a:p>
            <a:endParaRPr lang="en-US" dirty="0"/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Write in each box the number of dots on the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bottom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face of the dice corresponding to the photograph.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Cubes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QUESTION 4.1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this photograph you see six dice,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labelled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(a) to (f).  For all dice there is a rule: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</a:t>
            </a:r>
            <a:r>
              <a:rPr lang="en-US" dirty="0" smtClean="0"/>
              <a:t>total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number of dots on two opposite faces of each die is always seven.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Write in each box the number of dots on the </a:t>
            </a:r>
            <a:r>
              <a:rPr lang="en-US" i="1" dirty="0" smtClean="0">
                <a:solidFill>
                  <a:schemeClr val="bg1">
                    <a:lumMod val="50000"/>
                  </a:schemeClr>
                </a:solidFill>
              </a:rPr>
              <a:t>bottom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face of the dice corresponding to the photograph.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4: Cubes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4.1</a:t>
            </a:r>
          </a:p>
          <a:p>
            <a:r>
              <a:rPr lang="en-US" dirty="0" smtClean="0"/>
              <a:t>In this photograph you see six dice, </a:t>
            </a:r>
            <a:r>
              <a:rPr lang="en-US" dirty="0" err="1" smtClean="0"/>
              <a:t>labelled</a:t>
            </a:r>
            <a:r>
              <a:rPr lang="en-US" dirty="0" smtClean="0"/>
              <a:t> (a) to (f).  For all dice there is a rule:</a:t>
            </a:r>
          </a:p>
          <a:p>
            <a:endParaRPr lang="en-US" dirty="0"/>
          </a:p>
          <a:p>
            <a:r>
              <a:rPr lang="en-US" dirty="0" smtClean="0"/>
              <a:t>The total number of dots on two opposite faces of each die is always seven.</a:t>
            </a:r>
          </a:p>
          <a:p>
            <a:endParaRPr lang="en-US" dirty="0"/>
          </a:p>
          <a:p>
            <a:r>
              <a:rPr lang="en-US" dirty="0" smtClean="0"/>
              <a:t>Write in each box the number of dots on the </a:t>
            </a:r>
            <a:r>
              <a:rPr lang="en-US" i="1" dirty="0" smtClean="0"/>
              <a:t>bottom</a:t>
            </a:r>
            <a:r>
              <a:rPr lang="en-US" dirty="0" smtClean="0"/>
              <a:t> face of the dice corresponding to the photograph.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820941"/>
            <a:ext cx="2988996" cy="24462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9730" y="3809770"/>
            <a:ext cx="2409825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2387</TotalTime>
  <Words>497</Words>
  <Application>Microsoft Office PowerPoint</Application>
  <PresentationFormat>On-screen Show (4:3)</PresentationFormat>
  <Paragraphs>104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4: Cubes</vt:lpstr>
      <vt:lpstr>Mathematics Unit 4: Cubes</vt:lpstr>
      <vt:lpstr>Mathematics Unit 4: Cubes</vt:lpstr>
      <vt:lpstr>Mathematics Unit 4: Cubes</vt:lpstr>
      <vt:lpstr>Mathematics Unit 4: Cubes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68</cp:revision>
  <dcterms:created xsi:type="dcterms:W3CDTF">2010-03-16T17:53:16Z</dcterms:created>
  <dcterms:modified xsi:type="dcterms:W3CDTF">2015-03-18T20:19:59Z</dcterms:modified>
</cp:coreProperties>
</file>