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22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2.emf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emf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emf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emf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emf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7" Type="http://schemas.openxmlformats.org/officeDocument/2006/relationships/image" Target="../media/image3.em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slide" Target="slide18.xml"/><Relationship Id="rId7" Type="http://schemas.openxmlformats.org/officeDocument/2006/relationships/image" Target="../media/image2.em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slide" Target="slide18.xml"/><Relationship Id="rId7" Type="http://schemas.openxmlformats.org/officeDocument/2006/relationships/image" Target="../media/image2.em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slide" Target="slide18.xml"/><Relationship Id="rId7" Type="http://schemas.openxmlformats.org/officeDocument/2006/relationships/image" Target="../media/image2.em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emf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slide" Target="slide18.xml"/><Relationship Id="rId7" Type="http://schemas.openxmlformats.org/officeDocument/2006/relationships/image" Target="../media/image2.em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emf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emf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emf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emf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2.emf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2.emf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This graph shows how the speed of a racing car varies along a flat 3 </a:t>
            </a:r>
            <a:r>
              <a:rPr lang="en-US" dirty="0" err="1" smtClean="0"/>
              <a:t>kilometre</a:t>
            </a:r>
            <a:r>
              <a:rPr lang="en-US" dirty="0" smtClean="0"/>
              <a:t> track during its second lap.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 smtClean="0"/>
              <a:t>QUESTION 7.1</a:t>
            </a:r>
            <a:endParaRPr lang="en-US" b="1" dirty="0" smtClean="0"/>
          </a:p>
          <a:p>
            <a:r>
              <a:rPr lang="en-US" dirty="0" smtClean="0"/>
              <a:t>What is the approximate distance from the starting line to the beginning of the longest straight section of the track?</a:t>
            </a:r>
          </a:p>
          <a:p>
            <a:pPr marL="342900" indent="-342900">
              <a:buAutoNum type="alphaUcPeriod"/>
            </a:pPr>
            <a:r>
              <a:rPr lang="en-US" dirty="0" smtClean="0"/>
              <a:t>0.5 km</a:t>
            </a:r>
          </a:p>
          <a:p>
            <a:pPr marL="342900" indent="-342900">
              <a:buAutoNum type="alphaUcPeriod"/>
            </a:pPr>
            <a:r>
              <a:rPr lang="en-US" dirty="0" smtClean="0"/>
              <a:t>1.5 km</a:t>
            </a:r>
          </a:p>
          <a:p>
            <a:pPr marL="342900" indent="-342900">
              <a:buAutoNum type="alphaUcPeriod"/>
            </a:pPr>
            <a:r>
              <a:rPr lang="en-US" dirty="0" smtClean="0"/>
              <a:t>2.3 km</a:t>
            </a:r>
          </a:p>
          <a:p>
            <a:pPr marL="342900" indent="-342900">
              <a:buAutoNum type="alphaUcPeriod"/>
            </a:pPr>
            <a:r>
              <a:rPr lang="en-US" dirty="0" smtClean="0"/>
              <a:t>2.6 km</a:t>
            </a:r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7.2</a:t>
            </a:r>
          </a:p>
          <a:p>
            <a:r>
              <a:rPr lang="en-US" dirty="0"/>
              <a:t>Where was the lowest speed recorded during the second lap?</a:t>
            </a:r>
          </a:p>
          <a:p>
            <a:pPr marL="342900" indent="-342900">
              <a:buAutoNum type="alphaUcPeriod"/>
            </a:pPr>
            <a:r>
              <a:rPr lang="en-US" dirty="0"/>
              <a:t>At the starting line.</a:t>
            </a:r>
          </a:p>
          <a:p>
            <a:pPr marL="342900" indent="-342900">
              <a:buAutoNum type="alphaUcPeriod"/>
            </a:pPr>
            <a:r>
              <a:rPr lang="en-US" dirty="0"/>
              <a:t>At about 0.8 km.</a:t>
            </a:r>
          </a:p>
          <a:p>
            <a:pPr marL="342900" indent="-342900">
              <a:buAutoNum type="alphaUcPeriod"/>
            </a:pPr>
            <a:r>
              <a:rPr lang="en-US" dirty="0"/>
              <a:t>At about 1.3 km.</a:t>
            </a:r>
          </a:p>
          <a:p>
            <a:pPr marL="342900" indent="-342900">
              <a:buAutoNum type="alphaUcPeriod"/>
            </a:pPr>
            <a:r>
              <a:rPr lang="en-US" dirty="0"/>
              <a:t>Halfway around the track.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7.3</a:t>
            </a:r>
            <a:endParaRPr lang="en-US" b="1" dirty="0"/>
          </a:p>
          <a:p>
            <a:r>
              <a:rPr lang="en-US" dirty="0" smtClean="0"/>
              <a:t>What can you say about the speed of the car between the 2.6 km and 2.8 km marks?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The speed of the car remains constant.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The speed of the car is increasing.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The speed of the car is decreasing.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The speed of the car cannot be determined from the graph.</a:t>
            </a:r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This graph shows how the speed of a racing car varies along a flat 3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kilometre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7.3</a:t>
            </a:r>
          </a:p>
          <a:p>
            <a:r>
              <a:rPr lang="en-US" dirty="0"/>
              <a:t>What can you say about the speed of the car between the 2.6 km and 2.8 km marks?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remains constant.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is increasing.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is decreasing.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cannot be determined from the graph.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7.3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can you say about the speed of the car between the 2.6 km and 2.8 km marks?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remains constant.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is increasing.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is decreasing.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cannot be determined from the graph.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This</a:t>
            </a:r>
            <a:r>
              <a:rPr lang="en-US" dirty="0"/>
              <a:t> graph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shows how the speed of a racing car varies along a flat 3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kilometre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7.3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can you say about the speed of the car between the 2.6 km and 2.8 km marks?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remains constant.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is increasing.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is decreasing.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speed of the car cannot be determined from the graph.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7.3</a:t>
            </a:r>
          </a:p>
          <a:p>
            <a:r>
              <a:rPr lang="en-US" dirty="0"/>
              <a:t>What can you say about the speed of the car between the 2.6 km and 2.8 km marks?</a:t>
            </a:r>
          </a:p>
          <a:p>
            <a:pPr marL="342900" indent="-342900">
              <a:buAutoNum type="alphaUcPeriod"/>
            </a:pPr>
            <a:r>
              <a:rPr lang="en-US" dirty="0"/>
              <a:t>The speed of the car remains constant.</a:t>
            </a:r>
          </a:p>
          <a:p>
            <a:pPr marL="342900" indent="-342900">
              <a:buAutoNum type="alphaUcPeriod"/>
            </a:pPr>
            <a:r>
              <a:rPr lang="en-US" dirty="0"/>
              <a:t>The speed of the car is increasing.</a:t>
            </a:r>
          </a:p>
          <a:p>
            <a:pPr marL="342900" indent="-342900">
              <a:buAutoNum type="alphaUcPeriod"/>
            </a:pPr>
            <a:r>
              <a:rPr lang="en-US" dirty="0"/>
              <a:t>The speed of the car is decreasing.</a:t>
            </a:r>
          </a:p>
          <a:p>
            <a:pPr marL="342900" indent="-342900">
              <a:buAutoNum type="alphaUcPeriod"/>
            </a:pPr>
            <a:r>
              <a:rPr lang="en-US" dirty="0"/>
              <a:t>The speed of the car cannot be determined from the graph.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</a:t>
            </a:r>
            <a:r>
              <a:rPr lang="en-GB" dirty="0" smtClean="0">
                <a:solidFill>
                  <a:schemeClr val="tx1"/>
                </a:solidFill>
              </a:rPr>
              <a:t>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This graph shows how the speed of a racing car varies along a flat 3 </a:t>
            </a:r>
            <a:r>
              <a:rPr lang="en-US" dirty="0" err="1" smtClean="0"/>
              <a:t>kilometre</a:t>
            </a:r>
            <a:r>
              <a:rPr lang="en-US" dirty="0" smtClean="0"/>
              <a:t> track during its second lap.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QUESTION 7.4</a:t>
            </a:r>
          </a:p>
          <a:p>
            <a:r>
              <a:rPr lang="en-US" dirty="0" smtClean="0"/>
              <a:t>Here are pictures of five tracks.  Along which one of these tracks was the car driven to produce the speed graph shown above?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3" y="1772816"/>
            <a:ext cx="3792492" cy="1598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509120"/>
            <a:ext cx="3672409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22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This graph shows how the speed of a racing car varies along a flat 3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kilometre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7.4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Here are pictures of five tracks.  </a:t>
            </a:r>
            <a:r>
              <a:rPr lang="en-US" dirty="0"/>
              <a:t>Along which one of these tracks was the car driven to produce the speed graph shown above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3" y="1772816"/>
            <a:ext cx="3792492" cy="1598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509120"/>
            <a:ext cx="3672409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653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7.4</a:t>
            </a:r>
          </a:p>
          <a:p>
            <a:r>
              <a:rPr lang="en-US" dirty="0"/>
              <a:t>Here are pictures of five tracks.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Along which one of these tracks was the car driven to produce the speed graph shown above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3" y="1772816"/>
            <a:ext cx="3792492" cy="1598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509120"/>
            <a:ext cx="3672409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162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This </a:t>
            </a:r>
            <a:r>
              <a:rPr lang="en-US" dirty="0"/>
              <a:t>graph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shows how the speed of a racing car varies along a flat 3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kilometre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7.4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Here are pictures of five tracks.  Along which one of these tracks was the car driven to produce the speed graph shown above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3" y="1772816"/>
            <a:ext cx="3792492" cy="1598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509120"/>
            <a:ext cx="3672409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241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This graph shows how the speed of a racing car varies along a flat 3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kilometre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7.1</a:t>
            </a:r>
          </a:p>
          <a:p>
            <a:r>
              <a:rPr lang="en-US" dirty="0"/>
              <a:t>What is the approximate distance from the starting line to the beginning of the longest straight section of the track?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0.5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1.5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2.3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2.6 km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7.4</a:t>
            </a:r>
          </a:p>
          <a:p>
            <a:r>
              <a:rPr lang="en-US" dirty="0"/>
              <a:t>Here are pictures of five tracks.  Along which one of these tracks was the car driven to produce the speed graph shown above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3" y="1772816"/>
            <a:ext cx="3792492" cy="1598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509120"/>
            <a:ext cx="3672409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40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7.1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the approximate distance from the starting line to the beginning of the longest straight section of the track?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0.5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1.5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2.3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2.6 km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This</a:t>
            </a:r>
            <a:r>
              <a:rPr lang="en-US" dirty="0"/>
              <a:t> graph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shows how the speed of a racing car varies along a flat 3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kilometre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7.1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the approximate distance from the starting line to the beginning of the longest straight section of the track?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0.5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1.5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2.3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2.6 km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7.1</a:t>
            </a:r>
          </a:p>
          <a:p>
            <a:r>
              <a:rPr lang="en-US" dirty="0"/>
              <a:t>What is the approximate distance from the starting line to the beginning of the longest straight section of the track?</a:t>
            </a:r>
          </a:p>
          <a:p>
            <a:pPr marL="342900" indent="-342900">
              <a:buAutoNum type="alphaUcPeriod"/>
            </a:pPr>
            <a:r>
              <a:rPr lang="en-US" dirty="0"/>
              <a:t>0.5 km</a:t>
            </a:r>
          </a:p>
          <a:p>
            <a:pPr marL="342900" indent="-342900">
              <a:buAutoNum type="alphaUcPeriod"/>
            </a:pPr>
            <a:r>
              <a:rPr lang="en-US" dirty="0"/>
              <a:t>1.5 km</a:t>
            </a:r>
          </a:p>
          <a:p>
            <a:pPr marL="342900" indent="-342900">
              <a:buAutoNum type="alphaUcPeriod"/>
            </a:pPr>
            <a:r>
              <a:rPr lang="en-US" dirty="0"/>
              <a:t>2.3 km</a:t>
            </a:r>
          </a:p>
          <a:p>
            <a:pPr marL="342900" indent="-342900">
              <a:buAutoNum type="alphaUcPeriod"/>
            </a:pPr>
            <a:r>
              <a:rPr lang="en-US" dirty="0"/>
              <a:t>2.6 km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7.2</a:t>
            </a:r>
            <a:endParaRPr lang="en-US" b="1" dirty="0"/>
          </a:p>
          <a:p>
            <a:r>
              <a:rPr lang="en-US" dirty="0" smtClean="0"/>
              <a:t>Where was the lowest speed recorded during the second lap?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At the starting line.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At about 0.8 km.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At about 1.3 km.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Halfway around the track.</a:t>
            </a:r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This graph shows how the speed of a racing car varies along a flat 3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kilometre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7.2</a:t>
            </a:r>
          </a:p>
          <a:p>
            <a:r>
              <a:rPr lang="en-US" dirty="0"/>
              <a:t>Where was the lowest speed recorded during the second lap?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 the starting line.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 about 0.8 km.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 about 1.3 km.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Halfway around the track.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This graph shows how the speed of a racing car varies along a flat 3 </a:t>
            </a:r>
            <a:r>
              <a:rPr lang="en-US" dirty="0" err="1"/>
              <a:t>kilometre</a:t>
            </a:r>
            <a:r>
              <a:rPr lang="en-US" dirty="0"/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7.2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Where was the lowest speed recorded during the second lap?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 the starting line.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 about 0.8 km.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 about 1.3 km.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Halfway around the track.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Speed of Racing Car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This</a:t>
            </a:r>
            <a:r>
              <a:rPr lang="en-US" dirty="0"/>
              <a:t> graph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shows how the speed of a racing car varies along a flat 3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kilometre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track during its second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7.2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Where was the lowest speed recorded during the second lap?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 the starting line.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 about 0.8 km.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 about 1.3 km.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Halfway around the track.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52" y="1920557"/>
            <a:ext cx="5304659" cy="223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2502</TotalTime>
  <Words>1988</Words>
  <Application>Microsoft Office PowerPoint</Application>
  <PresentationFormat>On-screen Show (4:3)</PresentationFormat>
  <Paragraphs>431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Brooklet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  <vt:lpstr>Mathematics Unit 7: Speed of Racing Car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77</cp:revision>
  <dcterms:created xsi:type="dcterms:W3CDTF">2010-03-16T17:53:16Z</dcterms:created>
  <dcterms:modified xsi:type="dcterms:W3CDTF">2015-02-07T16:16:32Z</dcterms:modified>
</cp:coreProperties>
</file>