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Robberies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 </a:t>
            </a:r>
            <a:r>
              <a:rPr lang="en-US" b="1" dirty="0" smtClean="0"/>
              <a:t>9.1</a:t>
            </a:r>
            <a:endParaRPr lang="en-US" b="1" dirty="0" smtClean="0"/>
          </a:p>
          <a:p>
            <a:r>
              <a:rPr lang="en-US" dirty="0" smtClean="0"/>
              <a:t>A TV reporter showed this graph and said: “The graph shows that there is a huge increase in the number of robberies from 1998 to 1999.”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Do you consider the reporter’s statement to be a reasonable interpretatio</a:t>
            </a:r>
            <a:r>
              <a:rPr lang="en-GB" dirty="0" smtClean="0"/>
              <a:t>n of the graph?  Give and explanation to support your answer.</a:t>
            </a:r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27" y="2376088"/>
            <a:ext cx="4791031" cy="342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Robberies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9.1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TV reporter showed this graph and said: “The graph shows that there is a huge increase in the number of robberies from 1998 to 1999.”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Do you consider the reporter’s statement to be a reasonable interpretation of the graph? 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Give and explanation to support your answer.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27" y="2376088"/>
            <a:ext cx="4791031" cy="342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Robberies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9.1</a:t>
            </a:r>
          </a:p>
          <a:p>
            <a:r>
              <a:rPr lang="en-US" dirty="0"/>
              <a:t>A TV reporter showed this graph and said: “The graph shows that there is a huge increase in the number of robberies from 1998 to 1999.”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Do you consider the reporter’s statement to be a reasonable interpretation of the graph?  Give and explanation to support your answer.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27" y="2376088"/>
            <a:ext cx="4791031" cy="342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Robberies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9.1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TV reporter showed this </a:t>
            </a:r>
            <a:r>
              <a:rPr lang="en-US" dirty="0"/>
              <a:t>graph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said: “The graph shows that there is a </a:t>
            </a:r>
            <a:r>
              <a:rPr lang="en-US" dirty="0"/>
              <a:t>huge increase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the number of robberies from 1998 to 1999.”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Do you consider the reporter’s statement to be a reasonable interpretation of the graph?  Give and explanation to support your answer.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27" y="2376088"/>
            <a:ext cx="4791031" cy="342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9: Robberies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/>
              <a:t>QUESTION 9.1</a:t>
            </a:r>
          </a:p>
          <a:p>
            <a:r>
              <a:rPr lang="en-US" dirty="0"/>
              <a:t>A TV reporter showed this graph and said: “The graph shows that there is a huge increase in the number of robberies from 1998 to 1999.”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Do you consider the reporter’s statement to be a reasonable interpretation of the graph?  Give and explanation to support your answer.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27" y="2376088"/>
            <a:ext cx="4791031" cy="342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2436</TotalTime>
  <Words>457</Words>
  <Application>Microsoft Office PowerPoint</Application>
  <PresentationFormat>On-screen Show (4:3)</PresentationFormat>
  <Paragraphs>109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9: Robberies</vt:lpstr>
      <vt:lpstr>Mathematics Unit 9: Robberies</vt:lpstr>
      <vt:lpstr>Mathematics Unit 9: Robberies</vt:lpstr>
      <vt:lpstr>Mathematics Unit 9: Robberies</vt:lpstr>
      <vt:lpstr>Mathematics Unit 9: Robberies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71</cp:revision>
  <dcterms:created xsi:type="dcterms:W3CDTF">2010-03-16T17:53:16Z</dcterms:created>
  <dcterms:modified xsi:type="dcterms:W3CDTF">2015-02-07T17:30:52Z</dcterms:modified>
</cp:coreProperties>
</file>