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 smtClean="0"/>
              <a:t>Mei-Ling from Singapore was preparing to go to South Africa for 3 months as an exchange student.  She needed to change some Singapore dollars (SGD) into South African rand (ZAR).</a:t>
            </a:r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QUESTION 12.1</a:t>
            </a:r>
            <a:endParaRPr lang="en-US" b="1" dirty="0" smtClean="0"/>
          </a:p>
          <a:p>
            <a:r>
              <a:rPr lang="en-US" dirty="0" smtClean="0"/>
              <a:t>Mei-Ling found out that the exchange rate between Singapore dollars and South African rand was:</a:t>
            </a:r>
          </a:p>
          <a:p>
            <a:endParaRPr lang="en-US" dirty="0" smtClean="0"/>
          </a:p>
          <a:p>
            <a:r>
              <a:rPr lang="en-US" dirty="0" smtClean="0"/>
              <a:t>1 SGD = 4.2 ZAR</a:t>
            </a:r>
          </a:p>
          <a:p>
            <a:endParaRPr lang="en-US" dirty="0" smtClean="0"/>
          </a:p>
          <a:p>
            <a:r>
              <a:rPr lang="en-US" dirty="0" smtClean="0"/>
              <a:t>Mei-Ling changed 3 000 Singapore dollars into South African rand at this exchange rate.</a:t>
            </a:r>
          </a:p>
          <a:p>
            <a:r>
              <a:rPr lang="en-US" dirty="0" smtClean="0"/>
              <a:t>How much money in South African rand did Mei-Ling get?</a:t>
            </a:r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/>
          </a:p>
          <a:p>
            <a:r>
              <a:rPr lang="en-US" b="1" dirty="0"/>
              <a:t>QUESTION 12.2</a:t>
            </a:r>
          </a:p>
          <a:p>
            <a:r>
              <a:rPr lang="en-US" dirty="0"/>
              <a:t>On returning to Singapore after 3 months, Mei-Ling had 3 900 ZAR left.  She changed this back to Singapore dollars, noting that the exchange rate had changed to:</a:t>
            </a:r>
          </a:p>
          <a:p>
            <a:endParaRPr lang="en-US" dirty="0"/>
          </a:p>
          <a:p>
            <a:r>
              <a:rPr lang="en-US" dirty="0"/>
              <a:t>1 SGD = 4.0 ZAR</a:t>
            </a:r>
          </a:p>
          <a:p>
            <a:endParaRPr lang="en-US" dirty="0"/>
          </a:p>
          <a:p>
            <a:r>
              <a:rPr lang="en-US" dirty="0"/>
              <a:t>How much money in Singapore dollars did Mei-Ling get?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3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12.3</a:t>
            </a:r>
            <a:endParaRPr lang="en-US" b="1" dirty="0"/>
          </a:p>
          <a:p>
            <a:r>
              <a:rPr lang="en-US" dirty="0" smtClean="0"/>
              <a:t>During these 3 months the exchange rate had changed from 4.2 to 4.0 ZAR per SGD.</a:t>
            </a:r>
          </a:p>
          <a:p>
            <a:endParaRPr lang="en-US" dirty="0"/>
          </a:p>
          <a:p>
            <a:r>
              <a:rPr lang="en-US" dirty="0" smtClean="0"/>
              <a:t>Was it in Mei-Ling’s </a:t>
            </a:r>
            <a:r>
              <a:rPr lang="en-US" dirty="0" err="1" smtClean="0"/>
              <a:t>favour</a:t>
            </a:r>
            <a:r>
              <a:rPr lang="en-US" dirty="0" smtClean="0"/>
              <a:t> that the exchange rate was now 4.0 ZAR instead of 4.2 ZAR, when she changed her South African rand back to Singapore dollars?</a:t>
            </a:r>
          </a:p>
          <a:p>
            <a:endParaRPr lang="en-US" dirty="0"/>
          </a:p>
          <a:p>
            <a:r>
              <a:rPr lang="en-US" dirty="0" smtClean="0"/>
              <a:t>Give an explanation to support your answers.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1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During these 3 months the exchange rate had changed from 4.2 to 4.0 ZAR per SGD.</a:t>
            </a:r>
          </a:p>
          <a:p>
            <a:endParaRPr lang="en-US" dirty="0"/>
          </a:p>
          <a:p>
            <a:r>
              <a:rPr lang="en-US" dirty="0"/>
              <a:t>Was it in Mei-Ling’s </a:t>
            </a:r>
            <a:r>
              <a:rPr lang="en-US" dirty="0" err="1"/>
              <a:t>favour</a:t>
            </a:r>
            <a:r>
              <a:rPr lang="en-US" dirty="0"/>
              <a:t> that the exchange rate was now 4.0 ZAR instead of 4.2 ZAR, when she changed her South African rand back to Singapore dollars?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 an explanation to support your answers.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12.3</a:t>
            </a:r>
          </a:p>
          <a:p>
            <a:r>
              <a:rPr lang="en-US" dirty="0"/>
              <a:t>During these 3 months the exchange rate had changed from 4.2 to 4.0 ZAR per SGD.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Was it in Mei-Ling’s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favour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the exchange rate was now 4.0 ZAR instead of 4.2 ZAR, when she changed her South African rand back to Singapore dollars?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Give an explanation to support your answers.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0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12.3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During these 3 months the exchange rate had changed from 4.2 to 4.0 </a:t>
            </a:r>
            <a:r>
              <a:rPr lang="en-US" dirty="0"/>
              <a:t>ZAR per SGD.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Was it in Mei-Ling’s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favour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that the exchange rate was now 4.0 ZAR instead of 4.2 ZAR, when she changed her South African rand back to Singapore dollars?</a:t>
            </a:r>
          </a:p>
          <a:p>
            <a:endParaRPr lang="en-US" dirty="0"/>
          </a:p>
          <a:p>
            <a:r>
              <a:rPr lang="en-US" dirty="0"/>
              <a:t>Give an explanation to support your answers.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9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/>
          </a:p>
          <a:p>
            <a:r>
              <a:rPr lang="en-US" b="1" dirty="0"/>
              <a:t>QUESTION 12.3</a:t>
            </a:r>
          </a:p>
          <a:p>
            <a:r>
              <a:rPr lang="en-US" dirty="0"/>
              <a:t>During these 3 months the exchange rate had changed from 4.2 to 4.0 ZAR per SGD.</a:t>
            </a:r>
          </a:p>
          <a:p>
            <a:endParaRPr lang="en-US" dirty="0"/>
          </a:p>
          <a:p>
            <a:r>
              <a:rPr lang="en-US" dirty="0"/>
              <a:t>Was it in Mei-Ling’s </a:t>
            </a:r>
            <a:r>
              <a:rPr lang="en-US" dirty="0" err="1"/>
              <a:t>favour</a:t>
            </a:r>
            <a:r>
              <a:rPr lang="en-US" dirty="0"/>
              <a:t> that the exchange rate was now 4.0 ZAR instead of 4.2 ZAR, when she changed her South African rand back to Singapore dollars?</a:t>
            </a:r>
          </a:p>
          <a:p>
            <a:endParaRPr lang="en-US" dirty="0"/>
          </a:p>
          <a:p>
            <a:r>
              <a:rPr lang="en-US" dirty="0"/>
              <a:t>Give an explanation to support your answers.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found out that the exchange rate between Singapore dollars and South African rand was: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 SGD = 4.2 ZAR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changed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3 000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Singapore dollars into South African rand at this exchange rate.</a:t>
            </a:r>
          </a:p>
          <a:p>
            <a:r>
              <a:rPr lang="en-US" dirty="0"/>
              <a:t>How much money in South African rand did Mei-Ling get?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4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found out that the</a:t>
            </a:r>
            <a:r>
              <a:rPr lang="en-US" dirty="0"/>
              <a:t> exchange rate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between Singapore dollars and South African rand was:</a:t>
            </a:r>
          </a:p>
          <a:p>
            <a:endParaRPr lang="en-US" dirty="0"/>
          </a:p>
          <a:p>
            <a:r>
              <a:rPr lang="en-US" dirty="0"/>
              <a:t>1 SGD = 4.2 ZAR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changed </a:t>
            </a:r>
            <a:r>
              <a:rPr lang="en-US" dirty="0" smtClean="0"/>
              <a:t>3 000 </a:t>
            </a:r>
            <a:r>
              <a:rPr lang="en-US" dirty="0"/>
              <a:t>Singapore dollars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into South African rand at this exchange rate.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much money in South African rand did Mei-Ling get?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19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12.1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found out that the exchange rate between Singapore dollars and South African rand was:</a:t>
            </a:r>
          </a:p>
          <a:p>
            <a:endParaRPr lang="en-US" dirty="0"/>
          </a:p>
          <a:p>
            <a:r>
              <a:rPr lang="en-US" dirty="0"/>
              <a:t>1 SGD = 4.2 ZAR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changed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3 000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Singapore dollars into South African rand at this exchange rate.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much money in South African rand did Mei-Ling get?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42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/>
          </a:p>
          <a:p>
            <a:r>
              <a:rPr lang="en-US" b="1" dirty="0"/>
              <a:t>QUESTION 12.1</a:t>
            </a:r>
          </a:p>
          <a:p>
            <a:r>
              <a:rPr lang="en-US" dirty="0"/>
              <a:t>Mei-Ling found out that the exchange rate between Singapore dollars and South African rand was:</a:t>
            </a:r>
          </a:p>
          <a:p>
            <a:endParaRPr lang="en-US" dirty="0"/>
          </a:p>
          <a:p>
            <a:r>
              <a:rPr lang="en-US" dirty="0"/>
              <a:t>1 SGD = 4.2 ZAR</a:t>
            </a:r>
          </a:p>
          <a:p>
            <a:endParaRPr lang="en-US" dirty="0"/>
          </a:p>
          <a:p>
            <a:r>
              <a:rPr lang="en-US" dirty="0"/>
              <a:t>Mei-Ling changed </a:t>
            </a:r>
            <a:r>
              <a:rPr lang="en-US" dirty="0" smtClean="0"/>
              <a:t>3 000 </a:t>
            </a:r>
            <a:r>
              <a:rPr lang="en-US" dirty="0"/>
              <a:t>Singapore dollars into South African rand at this exchange rate.</a:t>
            </a:r>
          </a:p>
          <a:p>
            <a:r>
              <a:rPr lang="en-US" dirty="0"/>
              <a:t>How much money in South African rand did Mei-Ling get?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09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/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/>
          </a:p>
          <a:p>
            <a:r>
              <a:rPr lang="en-US" b="1" dirty="0"/>
              <a:t>QUESTION </a:t>
            </a:r>
            <a:r>
              <a:rPr lang="en-US" b="1" dirty="0" smtClean="0"/>
              <a:t>12.2</a:t>
            </a:r>
            <a:endParaRPr lang="en-US" b="1" dirty="0"/>
          </a:p>
          <a:p>
            <a:r>
              <a:rPr lang="en-US" dirty="0" smtClean="0"/>
              <a:t>On returning to Singapore after 3 months, Mei-Ling had 3 900 ZAR left.  She changed this back to Singapore dollars, noting that the exchange rate had changed to:</a:t>
            </a:r>
          </a:p>
          <a:p>
            <a:endParaRPr lang="en-US" dirty="0"/>
          </a:p>
          <a:p>
            <a:r>
              <a:rPr lang="en-US" dirty="0" smtClean="0"/>
              <a:t>1 SGD = 4.0 ZAR</a:t>
            </a:r>
          </a:p>
          <a:p>
            <a:endParaRPr lang="en-US" dirty="0"/>
          </a:p>
          <a:p>
            <a:r>
              <a:rPr lang="en-US" dirty="0" smtClean="0"/>
              <a:t>How much money in Singapore dollars did Mei-Ling get?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53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 returning to Singapore after 3 months, Mei-Ling had 3 900 ZAR left.  She changed this back to Singapore dollars, noting that the exchange rate had changed to: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1 SGD = 4.0 ZAR</a:t>
            </a:r>
          </a:p>
          <a:p>
            <a:endParaRPr lang="en-US" dirty="0"/>
          </a:p>
          <a:p>
            <a:r>
              <a:rPr lang="en-US" dirty="0"/>
              <a:t>How much money in Singapore dollars did Mei-Ling get?</a:t>
            </a:r>
            <a:endParaRPr lang="en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26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 returning to Singapore after 3 months, Mei-Ling had </a:t>
            </a:r>
            <a:r>
              <a:rPr lang="en-US" dirty="0"/>
              <a:t>3 900 ZAR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left.  She changed this back to Singapore dollars, noting that the exchange rate had changed to: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/>
              <a:t>1 SGD = 4.0 ZAR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much money in Singapore dollars did Mei-Ling get?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12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Exchange Rate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397031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Mei-Ling from Singapore was preparing to go to South Africa for 3 months as an exchange student.  She needed to change some Singapore dollars (SGD) into South African rand (ZAR).</a:t>
            </a: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12.2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On returning to Singapore after 3 months, Mei-Ling had 3 900 ZAR left.  She changed this back to Singapore dollars, noting that the exchange rate had changed to:</a:t>
            </a:r>
          </a:p>
          <a:p>
            <a:endParaRPr lang="en-US" dirty="0"/>
          </a:p>
          <a:p>
            <a:r>
              <a:rPr lang="en-US" dirty="0"/>
              <a:t>1 SGD = 4.0 ZAR</a:t>
            </a:r>
          </a:p>
          <a:p>
            <a:endParaRPr lang="en-US" dirty="0"/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How much money in Singapore dollars did Mei-Ling get?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6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2460</TotalTime>
  <Words>1876</Words>
  <Application>Microsoft Office PowerPoint</Application>
  <PresentationFormat>On-screen Show (4:3)</PresentationFormat>
  <Paragraphs>212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Brooklet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  <vt:lpstr>Mathematics Unit 12: Exchange Rate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2015-02-21T15:26:20Z</dcterms:modified>
</cp:coreProperties>
</file>