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2"/>
  </p:handoutMasterIdLst>
  <p:sldIdLst>
    <p:sldId id="262" r:id="rId2"/>
    <p:sldId id="296" r:id="rId3"/>
    <p:sldId id="295" r:id="rId4"/>
    <p:sldId id="294" r:id="rId5"/>
    <p:sldId id="293" r:id="rId6"/>
    <p:sldId id="292" r:id="rId7"/>
    <p:sldId id="297" r:id="rId8"/>
    <p:sldId id="298" r:id="rId9"/>
    <p:sldId id="299" r:id="rId10"/>
    <p:sldId id="30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6.xml"/><Relationship Id="rId4" Type="http://schemas.openxmlformats.org/officeDocument/2006/relationships/slide" Target="slid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6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6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6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13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Exports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 smtClean="0"/>
              <a:t>The graphics below show information about exports from </a:t>
            </a:r>
            <a:r>
              <a:rPr lang="en-US" dirty="0" err="1" smtClean="0"/>
              <a:t>Zedland</a:t>
            </a:r>
            <a:r>
              <a:rPr lang="en-US" dirty="0" smtClean="0"/>
              <a:t>, a country that uses zeds as its currency.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QUESTION 13.1</a:t>
            </a:r>
            <a:endParaRPr lang="en-US" b="1" dirty="0" smtClean="0"/>
          </a:p>
          <a:p>
            <a:r>
              <a:rPr lang="en-US" dirty="0" smtClean="0"/>
              <a:t>What was the total value (in millions of zeds) of exports from </a:t>
            </a:r>
            <a:r>
              <a:rPr lang="en-US" dirty="0" err="1" smtClean="0"/>
              <a:t>Zedland</a:t>
            </a:r>
            <a:r>
              <a:rPr lang="en-US" dirty="0" smtClean="0"/>
              <a:t> in 1998?</a:t>
            </a:r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060848"/>
            <a:ext cx="5253234" cy="3141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13: Exports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QUESTION </a:t>
            </a:r>
            <a:r>
              <a:rPr lang="en-US" b="1" dirty="0"/>
              <a:t>13.2</a:t>
            </a:r>
          </a:p>
          <a:p>
            <a:r>
              <a:rPr lang="en-US" dirty="0"/>
              <a:t>What was the value of fruit juice exported from </a:t>
            </a:r>
            <a:r>
              <a:rPr lang="en-US" dirty="0" err="1"/>
              <a:t>Zedland</a:t>
            </a:r>
            <a:r>
              <a:rPr lang="en-US" dirty="0"/>
              <a:t> in 2000?</a:t>
            </a:r>
          </a:p>
          <a:p>
            <a:pPr marL="342900" indent="-342900">
              <a:buAutoNum type="alphaUcPeriod"/>
            </a:pPr>
            <a:r>
              <a:rPr lang="en-US" dirty="0"/>
              <a:t>1.8 million zeds.</a:t>
            </a:r>
          </a:p>
          <a:p>
            <a:pPr marL="342900" indent="-342900">
              <a:buAutoNum type="alphaUcPeriod"/>
            </a:pPr>
            <a:r>
              <a:rPr lang="en-US" dirty="0"/>
              <a:t>2.3 million zeds.</a:t>
            </a:r>
          </a:p>
          <a:p>
            <a:pPr marL="342900" indent="-342900">
              <a:buAutoNum type="alphaUcPeriod"/>
            </a:pPr>
            <a:r>
              <a:rPr lang="en-US" dirty="0"/>
              <a:t>2.4 million zeds.</a:t>
            </a:r>
          </a:p>
          <a:p>
            <a:pPr marL="342900" indent="-342900">
              <a:buAutoNum type="alphaUcPeriod"/>
            </a:pPr>
            <a:r>
              <a:rPr lang="en-US" dirty="0"/>
              <a:t>3.4 million zeds.</a:t>
            </a:r>
          </a:p>
          <a:p>
            <a:pPr marL="342900" indent="-342900">
              <a:buAutoNum type="alphaUcPeriod"/>
            </a:pPr>
            <a:r>
              <a:rPr lang="en-US" dirty="0"/>
              <a:t>3.8 million zeds.</a:t>
            </a:r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88" y="1324889"/>
            <a:ext cx="5253234" cy="3141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314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13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Exports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graphics below show information about exports from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Zedland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a country that uses zeds as its currency.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13.1</a:t>
            </a:r>
          </a:p>
          <a:p>
            <a:r>
              <a:rPr lang="en-US" dirty="0"/>
              <a:t>What was the total value (in millions of zeds) of exports from </a:t>
            </a:r>
            <a:r>
              <a:rPr lang="en-US" dirty="0" err="1"/>
              <a:t>Zedland</a:t>
            </a:r>
            <a:r>
              <a:rPr lang="en-US" dirty="0"/>
              <a:t> in 1998?</a:t>
            </a:r>
            <a:endParaRPr lang="en-GB" dirty="0"/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060848"/>
            <a:ext cx="5253234" cy="3141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13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Exports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</a:t>
            </a:r>
            <a:r>
              <a:rPr lang="en-US" dirty="0"/>
              <a:t> graphics below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show information about exports from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Zedland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a country that uses zeds as its currency.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13.1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What was the total value (in millions of zeds) of exports from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Zedland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in 1998?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060848"/>
            <a:ext cx="5253234" cy="3141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13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Exports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</a:t>
            </a:r>
            <a:r>
              <a:rPr lang="en-US" dirty="0"/>
              <a:t>graphics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below show information about exports from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Zedland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a country that uses zeds as its currency.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13.1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What was the total value (in millions of zeds) of exports from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Zedland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in 1998?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060848"/>
            <a:ext cx="5253234" cy="3141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13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Exports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The graphics below show information about exports from </a:t>
            </a:r>
            <a:r>
              <a:rPr lang="en-US" dirty="0" err="1"/>
              <a:t>Zedland</a:t>
            </a:r>
            <a:r>
              <a:rPr lang="en-US" dirty="0"/>
              <a:t>, a country that uses zeds as its currency.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13.1</a:t>
            </a:r>
          </a:p>
          <a:p>
            <a:r>
              <a:rPr lang="en-US" dirty="0"/>
              <a:t>What was the total value (in millions of zeds) of exports from </a:t>
            </a:r>
            <a:r>
              <a:rPr lang="en-US" dirty="0" err="1"/>
              <a:t>Zedland</a:t>
            </a:r>
            <a:r>
              <a:rPr lang="en-US" dirty="0"/>
              <a:t> in 1998?</a:t>
            </a:r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060848"/>
            <a:ext cx="5253234" cy="3141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13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Exports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QUESTION 13.2</a:t>
            </a:r>
            <a:endParaRPr lang="en-US" b="1" dirty="0"/>
          </a:p>
          <a:p>
            <a:r>
              <a:rPr lang="en-US" dirty="0"/>
              <a:t>What was the </a:t>
            </a:r>
            <a:r>
              <a:rPr lang="en-US" dirty="0" smtClean="0"/>
              <a:t>value of fruit juice exported </a:t>
            </a:r>
            <a:r>
              <a:rPr lang="en-US" dirty="0"/>
              <a:t>from </a:t>
            </a:r>
            <a:r>
              <a:rPr lang="en-US" dirty="0" err="1"/>
              <a:t>Zedland</a:t>
            </a:r>
            <a:r>
              <a:rPr lang="en-US" dirty="0"/>
              <a:t> in </a:t>
            </a:r>
            <a:r>
              <a:rPr lang="en-US" dirty="0" smtClean="0"/>
              <a:t>2000?</a:t>
            </a:r>
          </a:p>
          <a:p>
            <a:pPr marL="342900" indent="-342900">
              <a:buAutoNum type="alphaUcPeriod"/>
            </a:pPr>
            <a:r>
              <a:rPr lang="en-US" dirty="0" smtClean="0"/>
              <a:t>1.8 million zeds.</a:t>
            </a:r>
          </a:p>
          <a:p>
            <a:pPr marL="342900" indent="-342900">
              <a:buAutoNum type="alphaUcPeriod"/>
            </a:pPr>
            <a:r>
              <a:rPr lang="en-US" dirty="0" smtClean="0"/>
              <a:t>2.3 million zeds.</a:t>
            </a:r>
          </a:p>
          <a:p>
            <a:pPr marL="342900" indent="-342900">
              <a:buAutoNum type="alphaUcPeriod"/>
            </a:pPr>
            <a:r>
              <a:rPr lang="en-US" dirty="0" smtClean="0"/>
              <a:t>2.4 million zeds.</a:t>
            </a:r>
          </a:p>
          <a:p>
            <a:pPr marL="342900" indent="-342900">
              <a:buAutoNum type="alphaUcPeriod"/>
            </a:pPr>
            <a:r>
              <a:rPr lang="en-US" dirty="0" smtClean="0"/>
              <a:t>3.4 million zeds.</a:t>
            </a:r>
          </a:p>
          <a:p>
            <a:pPr marL="342900" indent="-342900">
              <a:buAutoNum type="alphaUcPeriod"/>
            </a:pPr>
            <a:r>
              <a:rPr lang="en-US" dirty="0" smtClean="0"/>
              <a:t>3.8 million zeds.</a:t>
            </a:r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88" y="1324889"/>
            <a:ext cx="5253234" cy="3141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738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13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Exports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QUESTION </a:t>
            </a:r>
            <a:r>
              <a:rPr lang="en-US" b="1" dirty="0"/>
              <a:t>13.2</a:t>
            </a:r>
          </a:p>
          <a:p>
            <a:r>
              <a:rPr lang="en-US" dirty="0"/>
              <a:t>What was the value of fruit juice exported from </a:t>
            </a:r>
            <a:r>
              <a:rPr lang="en-US" dirty="0" err="1"/>
              <a:t>Zedland</a:t>
            </a:r>
            <a:r>
              <a:rPr lang="en-US" dirty="0"/>
              <a:t> in 2000?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1.8 million zeds.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2.3 million zeds.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2.4 million zeds.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3.4 million zeds.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3.8 million zeds.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88" y="1324889"/>
            <a:ext cx="5253234" cy="3141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170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13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Exports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13.2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What was the value of fruit juice exported from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Zedland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in 2000?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1.8 million zeds.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2.3 million zeds.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2.4 million zeds.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3.4 million zeds.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3.8 million zeds.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88" y="1324889"/>
            <a:ext cx="5253234" cy="3141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287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13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Exports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13.2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What was the value of fruit juice exported from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Zedland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in 2000?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1.8 million zeds.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2.3 million zeds.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2.4 million zeds.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3.4 million zeds.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3.8 million zeds.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88" y="1324889"/>
            <a:ext cx="5253234" cy="3141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167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2401</TotalTime>
  <Words>744</Words>
  <Application>Microsoft Office PowerPoint</Application>
  <PresentationFormat>On-screen Show (4:3)</PresentationFormat>
  <Paragraphs>238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Brooklet</vt:lpstr>
      <vt:lpstr>Mathematics Unit 13: Exports</vt:lpstr>
      <vt:lpstr>Mathematics Unit 13: Exports</vt:lpstr>
      <vt:lpstr>Mathematics Unit 13: Exports</vt:lpstr>
      <vt:lpstr>Mathematics Unit 13: Exports</vt:lpstr>
      <vt:lpstr>Mathematics Unit 13: Exports</vt:lpstr>
      <vt:lpstr>Mathematics Unit 13: Exports</vt:lpstr>
      <vt:lpstr>Mathematics Unit 13: Exports</vt:lpstr>
      <vt:lpstr>Mathematics Unit 13: Exports</vt:lpstr>
      <vt:lpstr>Mathematics Unit 13: Exports</vt:lpstr>
      <vt:lpstr>Mathematics Unit 13: Exports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66</cp:revision>
  <dcterms:created xsi:type="dcterms:W3CDTF">2010-03-16T17:53:16Z</dcterms:created>
  <dcterms:modified xsi:type="dcterms:W3CDTF">2015-02-21T15:56:18Z</dcterms:modified>
</cp:coreProperties>
</file>