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Bookshelves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 </a:t>
            </a:r>
            <a:r>
              <a:rPr lang="en-US" b="1" dirty="0" smtClean="0"/>
              <a:t>16.1</a:t>
            </a:r>
            <a:endParaRPr lang="en-US" b="1" dirty="0" smtClean="0"/>
          </a:p>
          <a:p>
            <a:r>
              <a:rPr lang="en-US" dirty="0" smtClean="0"/>
              <a:t>To complete one set of bookshelves a carpenter needs the following components:</a:t>
            </a:r>
          </a:p>
          <a:p>
            <a:endParaRPr lang="en-US" dirty="0" smtClean="0"/>
          </a:p>
          <a:p>
            <a:r>
              <a:rPr lang="en-US" dirty="0" smtClean="0"/>
              <a:t>4 long wooden panels,</a:t>
            </a:r>
          </a:p>
          <a:p>
            <a:r>
              <a:rPr lang="en-GB" dirty="0" smtClean="0"/>
              <a:t>6 short wooden panels,</a:t>
            </a:r>
          </a:p>
          <a:p>
            <a:r>
              <a:rPr lang="en-GB" dirty="0" smtClean="0"/>
              <a:t>12 small clips,</a:t>
            </a:r>
          </a:p>
          <a:p>
            <a:r>
              <a:rPr lang="en-GB" dirty="0" smtClean="0"/>
              <a:t>2 large clips and</a:t>
            </a:r>
          </a:p>
          <a:p>
            <a:r>
              <a:rPr lang="en-GB" dirty="0" smtClean="0"/>
              <a:t>14 screws.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carpenter has in stock 26 long wooden panels, 33 short wooden panels, 200 small clips, 20 large clips and 510 screws.</a:t>
            </a:r>
          </a:p>
          <a:p>
            <a:endParaRPr lang="en-GB" dirty="0"/>
          </a:p>
          <a:p>
            <a:r>
              <a:rPr lang="en-GB" dirty="0" smtClean="0"/>
              <a:t>How many sets of bookshelves can the carpenter make?</a:t>
            </a:r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56346"/>
            <a:ext cx="3133318" cy="22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Bookshelves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16.1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 complete one set of bookshelves a carpenter needs the following components: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4 long wooden panels,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6 short wooden panels,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12 small clips,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2 large clips and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14 screws.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The carpenter has in stock 26 long wooden panels, 33 short wooden panels, 200 small clips, 20 large clips and 510 screws.</a:t>
            </a:r>
          </a:p>
          <a:p>
            <a:endParaRPr lang="en-GB" dirty="0"/>
          </a:p>
          <a:p>
            <a:r>
              <a:rPr lang="en-GB" dirty="0"/>
              <a:t>How many sets of bookshelves can the carpenter make?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56346"/>
            <a:ext cx="3133318" cy="22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Bookshelves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16.1</a:t>
            </a:r>
          </a:p>
          <a:p>
            <a:r>
              <a:rPr lang="en-US" dirty="0"/>
              <a:t>To complete one set of bookshelves a carpenter needs the following components:</a:t>
            </a:r>
          </a:p>
          <a:p>
            <a:endParaRPr lang="en-US" dirty="0"/>
          </a:p>
          <a:p>
            <a:r>
              <a:rPr lang="en-US" dirty="0"/>
              <a:t>4 long wooden panels,</a:t>
            </a:r>
          </a:p>
          <a:p>
            <a:r>
              <a:rPr lang="en-GB" dirty="0"/>
              <a:t>6 short wooden panels,</a:t>
            </a:r>
          </a:p>
          <a:p>
            <a:r>
              <a:rPr lang="en-GB" dirty="0"/>
              <a:t>12 small clips,</a:t>
            </a:r>
          </a:p>
          <a:p>
            <a:r>
              <a:rPr lang="en-GB" dirty="0"/>
              <a:t>2 large clips and</a:t>
            </a:r>
          </a:p>
          <a:p>
            <a:r>
              <a:rPr lang="en-GB" dirty="0"/>
              <a:t>14 screws.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carpenter has in stock 26 long wooden panels, 33 short wooden panels, 200 small clips, 20 large clips and 510 screws.</a:t>
            </a:r>
          </a:p>
          <a:p>
            <a:endParaRPr lang="en-GB" dirty="0"/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How many sets of bookshelves can the carpenter make?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56346"/>
            <a:ext cx="3133318" cy="22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Bookshelves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16.1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 complete one set of bookshelves a carpenter needs the following components: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4 long wooden panels,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6 short wooden panels,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12 small clips,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2 large clips and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14 screws.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The carpenter has in stock 26 long wooden panels, 33 short wooden panels, 200 small clips, 20 large clips and 510 screws.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How many sets of bookshelves can the carpenter make?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56346"/>
            <a:ext cx="3133318" cy="22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16: Bookshelves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/>
              <a:t>QUESTION 16.1</a:t>
            </a:r>
          </a:p>
          <a:p>
            <a:r>
              <a:rPr lang="en-US" dirty="0"/>
              <a:t>To complete one set of bookshelves a carpenter needs the following components:</a:t>
            </a:r>
          </a:p>
          <a:p>
            <a:endParaRPr lang="en-US" dirty="0"/>
          </a:p>
          <a:p>
            <a:r>
              <a:rPr lang="en-US" dirty="0"/>
              <a:t>4 long wooden panels,</a:t>
            </a:r>
          </a:p>
          <a:p>
            <a:r>
              <a:rPr lang="en-GB" dirty="0"/>
              <a:t>6 short wooden panels,</a:t>
            </a:r>
          </a:p>
          <a:p>
            <a:r>
              <a:rPr lang="en-GB" dirty="0"/>
              <a:t>12 small clips,</a:t>
            </a:r>
          </a:p>
          <a:p>
            <a:r>
              <a:rPr lang="en-GB" dirty="0"/>
              <a:t>2 large clips and</a:t>
            </a:r>
          </a:p>
          <a:p>
            <a:r>
              <a:rPr lang="en-GB" dirty="0"/>
              <a:t>14 screws.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carpenter has in stock 26 long wooden panels, 33 short wooden panels, 200 small clips, 20 large clips and 510 screws.</a:t>
            </a:r>
          </a:p>
          <a:p>
            <a:endParaRPr lang="en-GB" dirty="0"/>
          </a:p>
          <a:p>
            <a:r>
              <a:rPr lang="en-GB" dirty="0"/>
              <a:t>How many sets of bookshelves can the carpenter make?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56346"/>
            <a:ext cx="3133318" cy="22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2402</TotalTime>
  <Words>547</Words>
  <Application>Microsoft Office PowerPoint</Application>
  <PresentationFormat>On-screen Show (4:3)</PresentationFormat>
  <Paragraphs>109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16: Bookshelves</vt:lpstr>
      <vt:lpstr>Mathematics Unit 16: Bookshelves</vt:lpstr>
      <vt:lpstr>Mathematics Unit 16: Bookshelves</vt:lpstr>
      <vt:lpstr>Mathematics Unit 16: Bookshelves</vt:lpstr>
      <vt:lpstr>Mathematics Unit 16: Bookshelves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68</cp:revision>
  <dcterms:created xsi:type="dcterms:W3CDTF">2010-03-16T17:53:16Z</dcterms:created>
  <dcterms:modified xsi:type="dcterms:W3CDTF">2015-02-25T19:57:06Z</dcterms:modified>
</cp:coreProperties>
</file>