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Staircase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22.1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GB" dirty="0" smtClean="0"/>
              <a:t>The diagram above illustrates a staircase with 14 steps and a total height of 252 cm:</a:t>
            </a:r>
          </a:p>
          <a:p>
            <a:endParaRPr lang="en-GB" dirty="0" smtClean="0"/>
          </a:p>
          <a:p>
            <a:r>
              <a:rPr lang="en-GB" dirty="0" smtClean="0"/>
              <a:t>What is the height of each of the 14 steps?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24" y="1558079"/>
            <a:ext cx="5349403" cy="192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Staircase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22.1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 diagram above illustrates a staircase with 14 steps and a total height of 252 cm:</a:t>
            </a:r>
          </a:p>
          <a:p>
            <a:endParaRPr lang="en-GB" dirty="0"/>
          </a:p>
          <a:p>
            <a:r>
              <a:rPr lang="en-GB" dirty="0"/>
              <a:t>What is the height of each of the 14 steps?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24" y="1558079"/>
            <a:ext cx="5349403" cy="192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Staircase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22.1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 diagram above illustrates a </a:t>
            </a:r>
            <a:r>
              <a:rPr lang="en-GB" dirty="0"/>
              <a:t>staircase with 14 steps and a total height of 252 cm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What is the height of each of the 14 steps?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24" y="1558079"/>
            <a:ext cx="5349403" cy="192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Staircase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22.1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 diagram above illustrates a staircase with 14 steps and a </a:t>
            </a:r>
            <a:r>
              <a:rPr lang="en-GB" dirty="0"/>
              <a:t>total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height of 252 cm: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What is the height of </a:t>
            </a:r>
            <a:r>
              <a:rPr lang="en-GB" dirty="0"/>
              <a:t>each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of the 14 steps?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24" y="1558079"/>
            <a:ext cx="5349403" cy="192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22: Staircase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22.1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GB" dirty="0"/>
              <a:t>The diagram above illustrates a staircase with 14 steps and a total height of 252 cm:</a:t>
            </a:r>
          </a:p>
          <a:p>
            <a:endParaRPr lang="en-GB" dirty="0"/>
          </a:p>
          <a:p>
            <a:r>
              <a:rPr lang="en-GB" dirty="0"/>
              <a:t>What is the height of each of the 14 steps?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24" y="1558079"/>
            <a:ext cx="5349403" cy="192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2391</TotalTime>
  <Words>337</Words>
  <Application>Microsoft Office PowerPoint</Application>
  <PresentationFormat>On-screen Show (4:3)</PresentationFormat>
  <Paragraphs>89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22: Staircase</vt:lpstr>
      <vt:lpstr>Mathematics Unit 22: Staircase</vt:lpstr>
      <vt:lpstr>Mathematics Unit 22: Staircase</vt:lpstr>
      <vt:lpstr>Mathematics Unit 22: Staircase</vt:lpstr>
      <vt:lpstr>Mathematics Unit 22: Staircase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68</cp:revision>
  <dcterms:created xsi:type="dcterms:W3CDTF">2010-03-16T17:53:16Z</dcterms:created>
  <dcterms:modified xsi:type="dcterms:W3CDTF">2015-02-28T15:38:15Z</dcterms:modified>
</cp:coreProperties>
</file>