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7"/>
  </p:handoutMasterIdLst>
  <p:sldIdLst>
    <p:sldId id="262" r:id="rId2"/>
    <p:sldId id="296" r:id="rId3"/>
    <p:sldId id="295" r:id="rId4"/>
    <p:sldId id="294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C2B39-586A-4E9A-99CB-9F8F55CC6911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69FB-8FAF-4A94-9D63-C720AD245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8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26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Step Pattern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07831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 smtClean="0"/>
              <a:t>QUESTION </a:t>
            </a:r>
            <a:r>
              <a:rPr lang="en-US" b="1" dirty="0" smtClean="0"/>
              <a:t>26.1</a:t>
            </a:r>
            <a:endParaRPr lang="en-US" b="1" dirty="0" smtClean="0"/>
          </a:p>
          <a:p>
            <a:endParaRPr lang="en-GB" dirty="0" smtClean="0"/>
          </a:p>
          <a:p>
            <a:r>
              <a:rPr lang="en-GB" dirty="0" smtClean="0"/>
              <a:t>Robert builds a step pattern using squares.</a:t>
            </a:r>
          </a:p>
          <a:p>
            <a:endParaRPr lang="en-GB" dirty="0"/>
          </a:p>
          <a:p>
            <a:r>
              <a:rPr lang="en-GB" dirty="0" smtClean="0"/>
              <a:t>Here are the stages he follows.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As you can see, he uses one square for Stage 1, three squares for Stage 2 and six for Stage 3.</a:t>
            </a:r>
          </a:p>
          <a:p>
            <a:endParaRPr lang="en-GB" dirty="0"/>
          </a:p>
          <a:p>
            <a:r>
              <a:rPr lang="en-GB" dirty="0" smtClean="0"/>
              <a:t>How many squares should he use for the fourth stage?</a:t>
            </a:r>
            <a:endParaRPr lang="en-GB" dirty="0" smtClean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30" y="2608157"/>
            <a:ext cx="5328592" cy="2145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26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Step Pattern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2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07831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26.1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Robert builds a step pattern using squares.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Here are the stages he follows.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As you can see, he uses one square for Stage 1, three squares for Stage 2 and six for Stage 3.</a:t>
            </a:r>
          </a:p>
          <a:p>
            <a:endParaRPr lang="en-GB" dirty="0"/>
          </a:p>
          <a:p>
            <a:r>
              <a:rPr lang="en-GB" dirty="0"/>
              <a:t>How many squares should he use for the fourth stage?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30" y="2608157"/>
            <a:ext cx="5328592" cy="2145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188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26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Step Pattern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07831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26.1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Robert builds a step pattern using squares.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Here are the stages he follows.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As you can see, he uses one square for Stage 1, three squares for Stage 2 and six for Stage 3.</a:t>
            </a:r>
          </a:p>
          <a:p>
            <a:endParaRPr lang="en-GB" dirty="0"/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How many squares should he use for the fourth stage?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30" y="2608157"/>
            <a:ext cx="5328592" cy="2145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7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26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Step Pattern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07831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26.1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Robert builds a step </a:t>
            </a:r>
            <a:r>
              <a:rPr lang="en-GB" dirty="0"/>
              <a:t>pattern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using squares.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Here are the stages he follows.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As you can see, he uses one square for Stage 1, three squares for Stage 2 and six for Stage 3.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How many squares should he use for the fourth stage?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30" y="2608157"/>
            <a:ext cx="5328592" cy="2145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7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26: Step Pattern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07831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/>
              <a:t>QUESTION 26.1</a:t>
            </a:r>
          </a:p>
          <a:p>
            <a:endParaRPr lang="en-GB" dirty="0"/>
          </a:p>
          <a:p>
            <a:r>
              <a:rPr lang="en-GB" dirty="0"/>
              <a:t>Robert builds a step pattern using squares.</a:t>
            </a:r>
          </a:p>
          <a:p>
            <a:endParaRPr lang="en-GB" dirty="0"/>
          </a:p>
          <a:p>
            <a:r>
              <a:rPr lang="en-GB" dirty="0"/>
              <a:t>Here are the stages he follows.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As you can see, he uses one square for Stage 1, three squares for Stage 2 and six for Stage 3.</a:t>
            </a:r>
          </a:p>
          <a:p>
            <a:endParaRPr lang="en-GB" dirty="0"/>
          </a:p>
          <a:p>
            <a:r>
              <a:rPr lang="en-GB" dirty="0"/>
              <a:t>How many squares should he use for the fourth stage?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30" y="2608157"/>
            <a:ext cx="5328592" cy="2145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76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2405</TotalTime>
  <Words>452</Words>
  <Application>Microsoft Office PowerPoint</Application>
  <PresentationFormat>On-screen Show (4:3)</PresentationFormat>
  <Paragraphs>114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Brooklet</vt:lpstr>
      <vt:lpstr>Mathematics Unit 26: Step Pattern</vt:lpstr>
      <vt:lpstr>Mathematics Unit 26: Step Pattern</vt:lpstr>
      <vt:lpstr>Mathematics Unit 26: Step Pattern</vt:lpstr>
      <vt:lpstr>Mathematics Unit 26: Step Pattern</vt:lpstr>
      <vt:lpstr>Mathematics Unit 26: Step Pattern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Greenslade M</cp:lastModifiedBy>
  <cp:revision>71</cp:revision>
  <dcterms:created xsi:type="dcterms:W3CDTF">2010-03-16T17:53:16Z</dcterms:created>
  <dcterms:modified xsi:type="dcterms:W3CDTF">2015-03-18T19:02:27Z</dcterms:modified>
</cp:coreProperties>
</file>