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2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C2B39-586A-4E9A-99CB-9F8F55CC691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69FB-8FAF-4A94-9D63-C720AD24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8BFBFB68-8C59-4F93-8ECF-07464F62292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Lichen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result of global warming is that the ice of some glaciers is melting.  Twelve years after the ice disappears, tiny plants, called lichen, start to grow on the rocks.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Each lichen grows approximately in the shape of a circle.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relationship between the diameter of this circle and the age of the lichen can be approximated with the 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𝑑</m:t>
                    </m:r>
                    <m:r>
                      <a:rPr lang="en-GB" b="0" i="1" smtClean="0">
                        <a:latin typeface="Cambria Math"/>
                      </a:rPr>
                      <m:t>=7.0×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−12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≥12</m:t>
                    </m:r>
                  </m:oMath>
                </a14:m>
                <a:endParaRPr lang="en-GB" b="0" dirty="0" smtClean="0">
                  <a:ea typeface="Cambria Math"/>
                </a:endParaRPr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represents the diameter of the lichen in </a:t>
                </a:r>
                <a:r>
                  <a:rPr lang="en-US" dirty="0" err="1" smtClean="0"/>
                  <a:t>millimetres</a:t>
                </a:r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represents the number of years after the ice has disappeared.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QUESTION 27.1</a:t>
                </a:r>
                <a:endParaRPr lang="en-US" b="1" dirty="0"/>
              </a:p>
              <a:p>
                <a:r>
                  <a:rPr lang="en-US" dirty="0" smtClean="0"/>
                  <a:t>Using the formula, calculate the diameter of the lichen, 16 years after the ice disappeared.</a:t>
                </a:r>
              </a:p>
              <a:p>
                <a:r>
                  <a:rPr lang="en-US" dirty="0" smtClean="0"/>
                  <a:t>Show your calculation.</a:t>
                </a:r>
                <a:endParaRPr lang="en-US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blipFill rotWithShape="1">
                <a:blip r:embed="rId2"/>
                <a:stretch>
                  <a:fillRect l="-543" t="-213" r="-869" b="-4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27: Lichen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result of global warming is that the ice of some glaciers is melting.  Twelve years after the ice disappears, tiny plants, called lichen, start to grow on the rocks.</a:t>
                </a:r>
              </a:p>
              <a:p>
                <a:endParaRPr lang="en-US" dirty="0"/>
              </a:p>
              <a:p>
                <a:r>
                  <a:rPr lang="en-US" dirty="0"/>
                  <a:t>Each lichen grows approximately in the shape of a circle.</a:t>
                </a:r>
              </a:p>
              <a:p>
                <a:endParaRPr lang="en-US" dirty="0"/>
              </a:p>
              <a:p>
                <a:r>
                  <a:rPr lang="en-US" dirty="0"/>
                  <a:t>The relationship between the diameter of this circle and the age of the lichen can be approximated with the 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</m:t>
                    </m:r>
                    <m:r>
                      <a:rPr lang="en-GB" i="1">
                        <a:latin typeface="Cambria Math"/>
                      </a:rPr>
                      <m:t>=7.0×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−12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𝑡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≥12</m:t>
                    </m:r>
                  </m:oMath>
                </a14:m>
                <a:endParaRPr lang="en-GB" dirty="0">
                  <a:ea typeface="Cambria Math"/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represents the diameter of the lichen in </a:t>
                </a:r>
                <a:r>
                  <a:rPr lang="en-US" dirty="0" err="1"/>
                  <a:t>millimetres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represents the number of years after the ice has disappeared.</a:t>
                </a:r>
              </a:p>
              <a:p>
                <a:endParaRPr lang="en-US" b="1" dirty="0"/>
              </a:p>
              <a:p>
                <a:r>
                  <a:rPr lang="en-US" b="1" dirty="0"/>
                  <a:t>QUESTION </a:t>
                </a:r>
                <a:r>
                  <a:rPr lang="en-US" b="1" dirty="0"/>
                  <a:t>27.2</a:t>
                </a:r>
                <a:endParaRPr lang="en-US" b="1" dirty="0"/>
              </a:p>
              <a:p>
                <a:r>
                  <a:rPr lang="en-US" dirty="0"/>
                  <a:t>Ann measured the diameter of some lichen and found it was 35 </a:t>
                </a:r>
                <a:r>
                  <a:rPr lang="en-US" dirty="0" err="1"/>
                  <a:t>millimetres</a:t>
                </a:r>
                <a:r>
                  <a:rPr lang="en-US" dirty="0"/>
                  <a:t>.  How many years ago did the ice disappear at this spot?  Show you calculation.</a:t>
                </a:r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blipFill rotWithShape="1">
                <a:blip r:embed="rId2"/>
                <a:stretch>
                  <a:fillRect l="-543" t="-213" r="-869" b="-4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Lichen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 result of global warming is that the ice of some glaciers is melting.  Twelve years after the ice disappears, tiny plants, called lichen, start to grow on the rocks.</a:t>
                </a: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Each lichen grows approximately in the shape of a circle.</a:t>
                </a: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The relationship between the diameter of this circle and the age of the lichen can be approximated with the 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=7.0×</m:t>
                    </m:r>
                    <m:rad>
                      <m:radPr>
                        <m:degHide m:val="on"/>
                        <m:ctrlPr>
                          <a:rPr lang="en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GB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GB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−12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≥12</m:t>
                    </m:r>
                  </m:oMath>
                </a14:m>
                <a:endParaRPr lang="en-GB" dirty="0">
                  <a:solidFill>
                    <a:schemeClr val="bg1">
                      <a:lumMod val="50000"/>
                    </a:schemeClr>
                  </a:solidFill>
                  <a:ea typeface="Cambria Math"/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represents the diameter of the lichen in 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millimetres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represents the number of years after the ice has disappeared.</a:t>
                </a:r>
              </a:p>
              <a:p>
                <a:endParaRPr lang="en-US" b="1" dirty="0"/>
              </a:p>
              <a:p>
                <a:r>
                  <a:rPr lang="en-US" b="1" dirty="0"/>
                  <a:t>QUESTION 27.1</a:t>
                </a:r>
                <a:endParaRPr lang="en-US" b="1" dirty="0"/>
              </a:p>
              <a:p>
                <a:r>
                  <a:rPr lang="en-US" dirty="0"/>
                  <a:t>Using the formula, calculate the diameter of the lichen, 16 years after the ice disappeared.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Show your calculation.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blipFill rotWithShape="1">
                <a:blip r:embed="rId2"/>
                <a:stretch>
                  <a:fillRect l="-543" t="-213" r="-869" b="-4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Lichen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A result of global warming is that the ice of some glaciers is melting.  Twelve years after the ice disappears, tiny plants, called lichen, start to grow on the rocks.</a:t>
                </a:r>
              </a:p>
              <a:p>
                <a:endParaRPr lang="en-US" dirty="0"/>
              </a:p>
              <a:p>
                <a:r>
                  <a:rPr lang="en-US" dirty="0"/>
                  <a:t>Each lichen grows approximately in the shape of a circle.</a:t>
                </a:r>
              </a:p>
              <a:p>
                <a:endParaRPr lang="en-US" dirty="0"/>
              </a:p>
              <a:p>
                <a:r>
                  <a:rPr lang="en-US" dirty="0"/>
                  <a:t>The relationship between the diameter of this circle and the age of the lichen can be approximated with the 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</m:t>
                    </m:r>
                    <m:r>
                      <a:rPr lang="en-GB" i="1">
                        <a:latin typeface="Cambria Math"/>
                      </a:rPr>
                      <m:t>=7.0×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−12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𝑡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≥12</m:t>
                    </m:r>
                  </m:oMath>
                </a14:m>
                <a:endParaRPr lang="en-GB" dirty="0">
                  <a:ea typeface="Cambria Math"/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represents the diameter of the lichen in </a:t>
                </a:r>
                <a:r>
                  <a:rPr lang="en-US" dirty="0" err="1"/>
                  <a:t>millimetres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represents the number of years after the ice has disappeared.</a:t>
                </a:r>
              </a:p>
              <a:p>
                <a:endParaRPr lang="en-US" b="1" dirty="0"/>
              </a:p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QUESTION 27.1</a:t>
                </a:r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Using the formula, calculate the diameter of the lichen, 16 years after the ice disappeared.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Show your calculation.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blipFill rotWithShape="1">
                <a:blip r:embed="rId2"/>
                <a:stretch>
                  <a:fillRect l="-543" t="-213" r="-869" b="-4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Lichen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A result of global warming is that the ice of some glaciers is melting.  Twelve years after the ice disappears, tiny plants, called lichen, start to grow on the rocks.</a:t>
                </a: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Each lichen grows approximately in the shape of a circle.</a:t>
                </a: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The relationship between the diameter of this circle and the age of the lichen can be approximated with the </a:t>
                </a:r>
                <a:r>
                  <a:rPr lang="en-US" dirty="0"/>
                  <a:t>formula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=7.0×</m:t>
                    </m:r>
                    <m:rad>
                      <m:radPr>
                        <m:degHide m:val="on"/>
                        <m:ctrlPr>
                          <a:rPr lang="en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GB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GB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−12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≥12</m:t>
                    </m:r>
                  </m:oMath>
                </a14:m>
                <a:endParaRPr lang="en-GB" dirty="0">
                  <a:solidFill>
                    <a:schemeClr val="bg1">
                      <a:lumMod val="50000"/>
                    </a:schemeClr>
                  </a:solidFill>
                  <a:ea typeface="Cambria Math"/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represents the diameter of the lichen in 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millimetres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represents the number of years after the ice has disappeared.</a:t>
                </a:r>
              </a:p>
              <a:p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QUESTION 27.1</a:t>
                </a:r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Using the formula, calculate the diameter of the lichen, 16 years after the ice disappeared.</a:t>
                </a:r>
              </a:p>
              <a:p>
                <a:r>
                  <a:rPr lang="en-US" dirty="0"/>
                  <a:t>Show your calculation.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blipFill rotWithShape="1">
                <a:blip r:embed="rId2"/>
                <a:stretch>
                  <a:fillRect l="-543" t="-213" r="-869" b="-4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Lichen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result of global warming is that the ice of some glaciers is melting.  Twelve years after the ice disappears, tiny plants, called lichen, start to grow on the rocks.</a:t>
                </a:r>
              </a:p>
              <a:p>
                <a:endParaRPr lang="en-US" dirty="0"/>
              </a:p>
              <a:p>
                <a:r>
                  <a:rPr lang="en-US" dirty="0"/>
                  <a:t>Each lichen grows approximately in the shape of a circle.</a:t>
                </a:r>
              </a:p>
              <a:p>
                <a:endParaRPr lang="en-US" dirty="0"/>
              </a:p>
              <a:p>
                <a:r>
                  <a:rPr lang="en-US" dirty="0"/>
                  <a:t>The relationship between the diameter of this circle and the age of the lichen can be approximated with the 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</m:t>
                    </m:r>
                    <m:r>
                      <a:rPr lang="en-GB" i="1">
                        <a:latin typeface="Cambria Math"/>
                      </a:rPr>
                      <m:t>=7.0×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−12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𝑡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≥12</m:t>
                    </m:r>
                  </m:oMath>
                </a14:m>
                <a:endParaRPr lang="en-GB" dirty="0">
                  <a:ea typeface="Cambria Math"/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represents the diameter of the lichen in </a:t>
                </a:r>
                <a:r>
                  <a:rPr lang="en-US" dirty="0" err="1"/>
                  <a:t>millimetres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represents the number of years after the ice has disappeared.</a:t>
                </a:r>
              </a:p>
              <a:p>
                <a:endParaRPr lang="en-US" b="1" dirty="0"/>
              </a:p>
              <a:p>
                <a:r>
                  <a:rPr lang="en-US" b="1" dirty="0"/>
                  <a:t>QUESTION 27.1</a:t>
                </a:r>
                <a:endParaRPr lang="en-US" b="1" dirty="0"/>
              </a:p>
              <a:p>
                <a:r>
                  <a:rPr lang="en-US" dirty="0"/>
                  <a:t>Using the formula, calculate the diameter of the lichen, 16 years after the ice disappeared.</a:t>
                </a:r>
              </a:p>
              <a:p>
                <a:r>
                  <a:rPr lang="en-US" dirty="0"/>
                  <a:t>Show your calculation.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blipFill rotWithShape="1">
                <a:blip r:embed="rId2"/>
                <a:stretch>
                  <a:fillRect l="-543" t="-213" r="-869" b="-4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Lichen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result of global warming is that the ice of some glaciers is melting.  Twelve years after the ice disappears, tiny plants, called lichen, start to grow on the rocks.</a:t>
                </a:r>
              </a:p>
              <a:p>
                <a:endParaRPr lang="en-US" dirty="0"/>
              </a:p>
              <a:p>
                <a:r>
                  <a:rPr lang="en-US" dirty="0"/>
                  <a:t>Each lichen grows approximately in the shape of a circle.</a:t>
                </a:r>
              </a:p>
              <a:p>
                <a:endParaRPr lang="en-US" dirty="0"/>
              </a:p>
              <a:p>
                <a:r>
                  <a:rPr lang="en-US" dirty="0"/>
                  <a:t>The relationship between the diameter of this circle and the age of the lichen can be approximated with the 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</m:t>
                    </m:r>
                    <m:r>
                      <a:rPr lang="en-GB" i="1">
                        <a:latin typeface="Cambria Math"/>
                      </a:rPr>
                      <m:t>=7.0×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−12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𝑡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≥12</m:t>
                    </m:r>
                  </m:oMath>
                </a14:m>
                <a:endParaRPr lang="en-GB" dirty="0">
                  <a:ea typeface="Cambria Math"/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represents the diameter of the lichen in </a:t>
                </a:r>
                <a:r>
                  <a:rPr lang="en-US" dirty="0" err="1"/>
                  <a:t>millimetres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represents the number of years after the ice has disappeared.</a:t>
                </a:r>
              </a:p>
              <a:p>
                <a:endParaRPr lang="en-US" b="1" dirty="0"/>
              </a:p>
              <a:p>
                <a:r>
                  <a:rPr lang="en-US" b="1" dirty="0"/>
                  <a:t>QUESTION </a:t>
                </a:r>
                <a:r>
                  <a:rPr lang="en-US" b="1" dirty="0" smtClean="0"/>
                  <a:t>27.2</a:t>
                </a:r>
                <a:endParaRPr lang="en-US" b="1" dirty="0"/>
              </a:p>
              <a:p>
                <a:r>
                  <a:rPr lang="en-US" dirty="0" smtClean="0"/>
                  <a:t>Ann measured the diameter of some lichen and found it was 35 </a:t>
                </a:r>
                <a:r>
                  <a:rPr lang="en-US" dirty="0" err="1" smtClean="0"/>
                  <a:t>millimetres</a:t>
                </a:r>
                <a:r>
                  <a:rPr lang="en-US" dirty="0" smtClean="0"/>
                  <a:t>.  How many years ago did the ice disappear at this spot?  Show you calculation.</a:t>
                </a:r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blipFill rotWithShape="1">
                <a:blip r:embed="rId2"/>
                <a:stretch>
                  <a:fillRect l="-543" t="-213" r="-869" b="-4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Lichen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 result of global warming is that the ice of some glaciers is melting.  Twelve years after the ice disappears, tiny plants, called lichen, start to grow on the rocks.</a:t>
                </a: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Each lichen grows approximately in the shape of a circle.</a:t>
                </a: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The relationship between the diameter of this circle and the age of the lichen can be approximated with the 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=7.0×</m:t>
                    </m:r>
                    <m:rad>
                      <m:radPr>
                        <m:degHide m:val="on"/>
                        <m:ctrlPr>
                          <a:rPr lang="en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GB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GB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−12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≥12</m:t>
                    </m:r>
                  </m:oMath>
                </a14:m>
                <a:endParaRPr lang="en-GB" dirty="0">
                  <a:solidFill>
                    <a:schemeClr val="bg1">
                      <a:lumMod val="50000"/>
                    </a:schemeClr>
                  </a:solidFill>
                  <a:ea typeface="Cambria Math"/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represents the diameter of the lichen in 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millimetres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represents the number of years after the ice has disappeared.</a:t>
                </a:r>
              </a:p>
              <a:p>
                <a:endParaRPr lang="en-US" b="1" dirty="0"/>
              </a:p>
              <a:p>
                <a:r>
                  <a:rPr lang="en-US" b="1" dirty="0"/>
                  <a:t>QUESTION </a:t>
                </a:r>
                <a:r>
                  <a:rPr lang="en-US" b="1" dirty="0"/>
                  <a:t>27.2</a:t>
                </a:r>
                <a:endParaRPr lang="en-US" b="1" dirty="0"/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Ann measured the diameter of some lichen and found it was 35 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millimetres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.  </a:t>
                </a:r>
                <a:r>
                  <a:rPr lang="en-US" dirty="0"/>
                  <a:t>How many years ago did the ice disappear at this spot? 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Show you calculation.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blipFill rotWithShape="1">
                <a:blip r:embed="rId2"/>
                <a:stretch>
                  <a:fillRect l="-543" t="-213" r="-869" b="-4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Lichen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A result of global warming is that the ice of some glaciers is melting.  Twelve years after the ice disappears, tiny plants, called lichen, start to grow on the rocks.</a:t>
                </a:r>
              </a:p>
              <a:p>
                <a:endParaRPr lang="en-US" dirty="0"/>
              </a:p>
              <a:p>
                <a:r>
                  <a:rPr lang="en-US" dirty="0"/>
                  <a:t>Each lichen grows approximately in the shape of a circle.</a:t>
                </a:r>
              </a:p>
              <a:p>
                <a:endParaRPr lang="en-US" dirty="0"/>
              </a:p>
              <a:p>
                <a:r>
                  <a:rPr lang="en-US" dirty="0"/>
                  <a:t>The relationship between the diameter of this circle and the age of the lichen can be approximated with the 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</m:t>
                    </m:r>
                    <m:r>
                      <a:rPr lang="en-GB" i="1">
                        <a:latin typeface="Cambria Math"/>
                      </a:rPr>
                      <m:t>=7.0×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−12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𝑡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≥12</m:t>
                    </m:r>
                  </m:oMath>
                </a14:m>
                <a:endParaRPr lang="en-GB" dirty="0">
                  <a:ea typeface="Cambria Math"/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represents the diameter of the lichen in </a:t>
                </a:r>
                <a:r>
                  <a:rPr lang="en-US" dirty="0" err="1"/>
                  <a:t>millimetres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represents the number of years after the ice has disappeared.</a:t>
                </a:r>
              </a:p>
              <a:p>
                <a:endParaRPr lang="en-US" b="1" dirty="0"/>
              </a:p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QUESTION 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27.2</a:t>
                </a:r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Ann measured the diameter of some lichen and found it was 35 </a:t>
                </a:r>
                <a:r>
                  <a:rPr lang="en-US" dirty="0" err="1"/>
                  <a:t>millimetres</a:t>
                </a:r>
                <a:r>
                  <a:rPr lang="en-US" dirty="0"/>
                  <a:t>. 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How many years ago did the ice disappear at this spot?  Show you calculation.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blipFill rotWithShape="1">
                <a:blip r:embed="rId2"/>
                <a:stretch>
                  <a:fillRect l="-543" t="-213" r="-869" b="-4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Lichen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A result of global warming is that the ice of some glaciers is melting.  Twelve years after the ice disappears, tiny plants, called lichen, start to grow on the rocks.</a:t>
                </a: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Each lichen grows approximately in the shape of a circle.</a:t>
                </a: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The relationship between the diameter of this circle and the age of the lichen can be approximated with the </a:t>
                </a:r>
                <a:r>
                  <a:rPr lang="en-US" dirty="0"/>
                  <a:t>formula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=7.0×</m:t>
                    </m:r>
                    <m:rad>
                      <m:radPr>
                        <m:degHide m:val="on"/>
                        <m:ctrlPr>
                          <a:rPr lang="en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GB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GB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−12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≥12</m:t>
                    </m:r>
                  </m:oMath>
                </a14:m>
                <a:endParaRPr lang="en-GB" dirty="0">
                  <a:solidFill>
                    <a:schemeClr val="bg1">
                      <a:lumMod val="50000"/>
                    </a:schemeClr>
                  </a:solidFill>
                  <a:ea typeface="Cambria Math"/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represents the diameter of the lichen in 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millimetres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represents the number of years after the ice has disappeared.</a:t>
                </a:r>
              </a:p>
              <a:p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QUESTION 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27.2</a:t>
                </a:r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Ann measured the diameter of some lichen and found it was 35 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millimetres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.  How many years ago did the ice disappear at this spot?  </a:t>
                </a:r>
                <a:r>
                  <a:rPr lang="en-US" dirty="0"/>
                  <a:t>Show you calculation.</a:t>
                </a:r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690725"/>
              </a:xfrm>
              <a:prstGeom prst="rect">
                <a:avLst/>
              </a:prstGeom>
              <a:blipFill rotWithShape="1">
                <a:blip r:embed="rId2"/>
                <a:stretch>
                  <a:fillRect l="-543" t="-213" r="-869" b="-4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2447</TotalTime>
  <Words>1684</Words>
  <Application>Microsoft Office PowerPoint</Application>
  <PresentationFormat>On-screen Show (4:3)</PresentationFormat>
  <Paragraphs>163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Brooklet</vt:lpstr>
      <vt:lpstr>Mathematics Unit 27: Lichen</vt:lpstr>
      <vt:lpstr>Mathematics Unit 27: Lichen</vt:lpstr>
      <vt:lpstr>Mathematics Unit 27: Lichen</vt:lpstr>
      <vt:lpstr>Mathematics Unit 27: Lichen</vt:lpstr>
      <vt:lpstr>Mathematics Unit 27: Lichen</vt:lpstr>
      <vt:lpstr>Mathematics Unit 27: Lichen</vt:lpstr>
      <vt:lpstr>Mathematics Unit 27: Lichen</vt:lpstr>
      <vt:lpstr>Mathematics Unit 27: Lichen</vt:lpstr>
      <vt:lpstr>Mathematics Unit 27: Lichen</vt:lpstr>
      <vt:lpstr>Mathematics Unit 27: Lichen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Greenslade M</cp:lastModifiedBy>
  <cp:revision>72</cp:revision>
  <dcterms:created xsi:type="dcterms:W3CDTF">2010-03-16T17:53:16Z</dcterms:created>
  <dcterms:modified xsi:type="dcterms:W3CDTF">2015-03-18T19:22:14Z</dcterms:modified>
</cp:coreProperties>
</file>