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12"/>
  </p:handoutMasterIdLst>
  <p:sldIdLst>
    <p:sldId id="262" r:id="rId2"/>
    <p:sldId id="263" r:id="rId3"/>
    <p:sldId id="264" r:id="rId4"/>
    <p:sldId id="265" r:id="rId5"/>
    <p:sldId id="266" r:id="rId6"/>
    <p:sldId id="267" r:id="rId7"/>
    <p:sldId id="268" r:id="rId8"/>
    <p:sldId id="269" r:id="rId9"/>
    <p:sldId id="270" r:id="rId10"/>
    <p:sldId id="27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272"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5DC2B39-586A-4E9A-99CB-9F8F55CC6911}" type="datetimeFigureOut">
              <a:rPr lang="en-US" smtClean="0"/>
              <a:pPr/>
              <a:t>3/23/2015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9D69FB-8FAF-4A94-9D63-C720AD245C2D}" type="slidenum">
              <a:rPr lang="en-US" smtClean="0"/>
              <a:pPr/>
              <a:t>‹#›</a:t>
            </a:fld>
            <a:endParaRPr lang="en-US"/>
          </a:p>
        </p:txBody>
      </p:sp>
    </p:spTree>
    <p:extLst>
      <p:ext uri="{BB962C8B-B14F-4D97-AF65-F5344CB8AC3E}">
        <p14:creationId xmlns:p14="http://schemas.microsoft.com/office/powerpoint/2010/main" val="179308140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6"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90"/>
          <p:cNvGrpSpPr>
            <a:grpSpLocks/>
          </p:cNvGrpSpPr>
          <p:nvPr/>
        </p:nvGrpSpPr>
        <p:grpSpPr bwMode="auto">
          <a:xfrm>
            <a:off x="4765" y="5589626"/>
            <a:ext cx="5067302" cy="1268398"/>
            <a:chOff x="16865" y="4817936"/>
            <a:chExt cx="5067302" cy="1268398"/>
          </a:xfrm>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
        <p:nvSpPr>
          <p:cNvPr id="2" name="図形 1"/>
          <p:cNvSpPr>
            <a:spLocks noGrp="1"/>
          </p:cNvSpPr>
          <p:nvPr>
            <p:ph type="ctrTitle"/>
          </p:nvPr>
        </p:nvSpPr>
        <p:spPr>
          <a:xfrm>
            <a:off x="642910" y="2214554"/>
            <a:ext cx="7772400" cy="1470025"/>
          </a:xfrm>
        </p:spPr>
        <p:txBody>
          <a:bodyPr/>
          <a:lstStyle/>
          <a:p>
            <a:r>
              <a:rPr kumimoji="1" lang="en-US" altLang="ja-JP" smtClean="0"/>
              <a:t>Click to edit Master title style</a:t>
            </a:r>
            <a:endParaRPr kumimoji="1" lang="ja-JP" altLang="en-US"/>
          </a:p>
        </p:txBody>
      </p:sp>
      <p:sp>
        <p:nvSpPr>
          <p:cNvPr id="8" name="図形 7"/>
          <p:cNvSpPr>
            <a:spLocks noGrp="1"/>
          </p:cNvSpPr>
          <p:nvPr>
            <p:ph type="subTitle" idx="1"/>
          </p:nvPr>
        </p:nvSpPr>
        <p:spPr>
          <a:xfrm>
            <a:off x="642910" y="3699318"/>
            <a:ext cx="7772400" cy="900122"/>
          </a:xfrm>
        </p:spPr>
        <p:txBody>
          <a:bodyPr/>
          <a:lstStyle>
            <a:lvl1pPr marL="0" indent="0" algn="ctr">
              <a:buNone/>
              <a:defRPr baseline="0">
                <a:solidFill>
                  <a:schemeClr val="tx2">
                    <a:shade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dirty="0"/>
          </a:p>
        </p:txBody>
      </p:sp>
      <p:sp>
        <p:nvSpPr>
          <p:cNvPr id="12" name="図形 11"/>
          <p:cNvSpPr>
            <a:spLocks noGrp="1"/>
          </p:cNvSpPr>
          <p:nvPr>
            <p:ph type="dt" sz="half" idx="10"/>
          </p:nvPr>
        </p:nvSpPr>
        <p:spPr>
          <a:xfrm>
            <a:off x="4471200" y="6492874"/>
            <a:ext cx="1530000" cy="365125"/>
          </a:xfrm>
        </p:spPr>
        <p:txBody>
          <a:bodyPr/>
          <a:lstStyle/>
          <a:p>
            <a:fld id="{8BFBFB68-8C59-4F93-8ECF-07464F62292A}" type="datetimeFigureOut">
              <a:rPr lang="en-US" smtClean="0"/>
              <a:pPr/>
              <a:t>3/23/2015</a:t>
            </a:fld>
            <a:endParaRPr lang="en-US"/>
          </a:p>
        </p:txBody>
      </p:sp>
      <p:sp>
        <p:nvSpPr>
          <p:cNvPr id="11" name="図形 10"/>
          <p:cNvSpPr>
            <a:spLocks noGrp="1"/>
          </p:cNvSpPr>
          <p:nvPr>
            <p:ph type="ftr" sz="quarter" idx="11"/>
          </p:nvPr>
        </p:nvSpPr>
        <p:spPr>
          <a:xfrm>
            <a:off x="6048000" y="6492875"/>
            <a:ext cx="2394000" cy="365125"/>
          </a:xfrm>
        </p:spPr>
        <p:txBody>
          <a:bodyPr/>
          <a:lstStyle/>
          <a:p>
            <a:endParaRPr lang="en-US"/>
          </a:p>
        </p:txBody>
      </p:sp>
      <p:sp>
        <p:nvSpPr>
          <p:cNvPr id="18" name="図形 17"/>
          <p:cNvSpPr>
            <a:spLocks noGrp="1"/>
          </p:cNvSpPr>
          <p:nvPr>
            <p:ph type="sldNum" sz="quarter" idx="12"/>
          </p:nvPr>
        </p:nvSpPr>
        <p:spPr>
          <a:xfrm>
            <a:off x="8499632" y="6492875"/>
            <a:ext cx="644400" cy="365125"/>
          </a:xfrm>
        </p:spPr>
        <p:txBody>
          <a:bodyPr/>
          <a:lstStyle/>
          <a:p>
            <a:fld id="{4000AA27-FA95-4503-A455-F70FA744A58A}" type="slidenum">
              <a:rPr lang="en-US" smtClean="0"/>
              <a:pPr/>
              <a:t>‹#›</a:t>
            </a:fld>
            <a:endParaRPr lang="en-US"/>
          </a:p>
        </p:txBody>
      </p:sp>
      <p:sp>
        <p:nvSpPr>
          <p:cNvPr id="10" name="図形 9"/>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rgbClr val="FFFFFF">
              <a:alpha val="2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grpSp>
        <p:nvGrpSpPr>
          <p:cNvPr id="4" name="グループ化 12"/>
          <p:cNvGrpSpPr>
            <a:grpSpLocks/>
          </p:cNvGrpSpPr>
          <p:nvPr/>
        </p:nvGrpSpPr>
        <p:grpSpPr bwMode="auto">
          <a:xfrm>
            <a:off x="4000496" y="0"/>
            <a:ext cx="5143504" cy="2000240"/>
            <a:chOff x="2168" y="0"/>
            <a:chExt cx="3576" cy="1384"/>
          </a:xfrm>
        </p:grpSpPr>
        <p:sp>
          <p:nvSpPr>
            <p:cNvPr id="14" name="図形 13"/>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58" name="図形 57"/>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図形 1"/>
          <p:cNvSpPr>
            <a:spLocks noGrp="1"/>
          </p:cNvSpPr>
          <p:nvPr>
            <p:ph type="title"/>
          </p:nvPr>
        </p:nvSpPr>
        <p:spPr>
          <a:xfrm>
            <a:off x="457200" y="285728"/>
            <a:ext cx="8229600" cy="1143000"/>
          </a:xfrm>
        </p:spPr>
        <p:txBody>
          <a:bodyPr/>
          <a:lstStyle/>
          <a:p>
            <a:r>
              <a:rPr kumimoji="1" lang="en-US" altLang="ja-JP" smtClean="0"/>
              <a:t>Click to edit Master title style</a:t>
            </a:r>
            <a:endParaRPr kumimoji="1" lang="ja-JP" altLang="en-US"/>
          </a:p>
        </p:txBody>
      </p:sp>
      <p:sp>
        <p:nvSpPr>
          <p:cNvPr id="3" name="図形 2"/>
          <p:cNvSpPr>
            <a:spLocks noGrp="1"/>
          </p:cNvSpPr>
          <p:nvPr>
            <p:ph type="body" orient="vert" idx="1"/>
          </p:nvPr>
        </p:nvSpPr>
        <p:spPr>
          <a:xfrm>
            <a:off x="466696" y="1500178"/>
            <a:ext cx="8247600" cy="4857780"/>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3/23/2015</a:t>
            </a:fld>
            <a:endParaRPr lang="en-US"/>
          </a:p>
        </p:txBody>
      </p:sp>
      <p:sp>
        <p:nvSpPr>
          <p:cNvPr id="5" name="図形 4"/>
          <p:cNvSpPr>
            <a:spLocks noGrp="1"/>
          </p:cNvSpPr>
          <p:nvPr>
            <p:ph type="ftr" sz="quarter" idx="11"/>
          </p:nvPr>
        </p:nvSpPr>
        <p:spPr>
          <a:xfrm>
            <a:off x="6048000" y="6494400"/>
            <a:ext cx="2394000" cy="365125"/>
          </a:xfrm>
        </p:spPr>
        <p:txBody>
          <a:bodyPr/>
          <a:lstStyle/>
          <a:p>
            <a:endParaRPr lang="en-US"/>
          </a:p>
        </p:txBody>
      </p:sp>
      <p:sp>
        <p:nvSpPr>
          <p:cNvPr id="6" name="図形 5"/>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図形 1"/>
          <p:cNvSpPr>
            <a:spLocks noGrp="1"/>
          </p:cNvSpPr>
          <p:nvPr>
            <p:ph type="title" orient="vert"/>
          </p:nvPr>
        </p:nvSpPr>
        <p:spPr>
          <a:xfrm>
            <a:off x="6629400" y="274640"/>
            <a:ext cx="2057400" cy="6083318"/>
          </a:xfrm>
        </p:spPr>
        <p:txBody>
          <a:bodyPr vert="eaVert"/>
          <a:lstStyle/>
          <a:p>
            <a:r>
              <a:rPr kumimoji="1" lang="en-US" altLang="ja-JP" smtClean="0"/>
              <a:t>Click to edit Master title style</a:t>
            </a:r>
            <a:endParaRPr kumimoji="1" lang="ja-JP" altLang="en-US" dirty="0"/>
          </a:p>
        </p:txBody>
      </p:sp>
      <p:sp>
        <p:nvSpPr>
          <p:cNvPr id="3" name="図形 2"/>
          <p:cNvSpPr>
            <a:spLocks noGrp="1"/>
          </p:cNvSpPr>
          <p:nvPr>
            <p:ph type="body" orient="vert" idx="1"/>
          </p:nvPr>
        </p:nvSpPr>
        <p:spPr>
          <a:xfrm>
            <a:off x="457200" y="274639"/>
            <a:ext cx="6019800" cy="6083319"/>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3/23/2015</a:t>
            </a:fld>
            <a:endParaRPr lang="en-US"/>
          </a:p>
        </p:txBody>
      </p:sp>
      <p:sp>
        <p:nvSpPr>
          <p:cNvPr id="5" name="図形 4"/>
          <p:cNvSpPr>
            <a:spLocks noGrp="1"/>
          </p:cNvSpPr>
          <p:nvPr>
            <p:ph type="ftr" sz="quarter" idx="11"/>
          </p:nvPr>
        </p:nvSpPr>
        <p:spPr>
          <a:xfrm>
            <a:off x="6048000" y="6494400"/>
            <a:ext cx="2394000" cy="365125"/>
          </a:xfrm>
        </p:spPr>
        <p:txBody>
          <a:bodyPr/>
          <a:lstStyle/>
          <a:p>
            <a:endParaRPr lang="en-US"/>
          </a:p>
        </p:txBody>
      </p:sp>
      <p:sp>
        <p:nvSpPr>
          <p:cNvPr id="6" name="図形 5"/>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kumimoji="1" lang="en-US" altLang="ja-JP" smtClean="0"/>
              <a:t>Click to edit Master title style</a:t>
            </a:r>
            <a:endParaRPr kumimoji="1" lang="ja-JP"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a:p>
        </p:txBody>
      </p:sp>
      <p:sp>
        <p:nvSpPr>
          <p:cNvPr id="4" name="Date Placeholder 3"/>
          <p:cNvSpPr>
            <a:spLocks noGrp="1"/>
          </p:cNvSpPr>
          <p:nvPr>
            <p:ph type="dt" sz="half" idx="10"/>
          </p:nvPr>
        </p:nvSpPr>
        <p:spPr/>
        <p:txBody>
          <a:bodyPr/>
          <a:lstStyle/>
          <a:p>
            <a:fld id="{8BFBFB68-8C59-4F93-8ECF-07464F62292A}" type="datetimeFigureOut">
              <a:rPr lang="en-US" smtClean="0"/>
              <a:pPr/>
              <a:t>3/23/2015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466696" y="1857370"/>
            <a:ext cx="8248708" cy="4429151"/>
          </a:xfrm>
        </p:spPr>
        <p:txBody>
          <a:body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p:txBody>
          <a:bodyPr/>
          <a:lstStyle/>
          <a:p>
            <a:fld id="{8BFBFB68-8C59-4F93-8ECF-07464F62292A}" type="datetimeFigureOut">
              <a:rPr lang="en-US" smtClean="0"/>
              <a:pPr/>
              <a:t>3/23/2015</a:t>
            </a:fld>
            <a:endParaRPr lang="en-US"/>
          </a:p>
        </p:txBody>
      </p:sp>
      <p:sp>
        <p:nvSpPr>
          <p:cNvPr id="5" name="図形 4"/>
          <p:cNvSpPr>
            <a:spLocks noGrp="1"/>
          </p:cNvSpPr>
          <p:nvPr>
            <p:ph type="ftr" sz="quarter" idx="11"/>
          </p:nvPr>
        </p:nvSpPr>
        <p:spPr/>
        <p:txBody>
          <a:bodyPr/>
          <a:lstStyle/>
          <a:p>
            <a:endParaRPr lang="en-US"/>
          </a:p>
        </p:txBody>
      </p:sp>
      <p:sp>
        <p:nvSpPr>
          <p:cNvPr id="6" name="図形 5"/>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図形 1"/>
          <p:cNvSpPr>
            <a:spLocks noGrp="1"/>
          </p:cNvSpPr>
          <p:nvPr>
            <p:ph type="title"/>
          </p:nvPr>
        </p:nvSpPr>
        <p:spPr>
          <a:xfrm>
            <a:off x="828676" y="3357551"/>
            <a:ext cx="6815158" cy="1362075"/>
          </a:xfrm>
        </p:spPr>
        <p:txBody>
          <a:bodyPr anchor="t"/>
          <a:lstStyle>
            <a:lvl1pPr algn="l">
              <a:defRPr sz="4000" b="1" cap="all"/>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828676" y="1857364"/>
            <a:ext cx="6815158" cy="1500187"/>
          </a:xfrm>
        </p:spPr>
        <p:txBody>
          <a:bodyPr anchor="b"/>
          <a:lstStyle>
            <a:lvl1pPr marL="0" indent="0">
              <a:buNone/>
              <a:defRPr sz="2000" baseline="0">
                <a:solidFill>
                  <a:schemeClr val="tx2">
                    <a:shade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3/23/2015</a:t>
            </a:fld>
            <a:endParaRPr lang="en-US"/>
          </a:p>
        </p:txBody>
      </p:sp>
      <p:sp>
        <p:nvSpPr>
          <p:cNvPr id="5" name="図形 4"/>
          <p:cNvSpPr>
            <a:spLocks noGrp="1"/>
          </p:cNvSpPr>
          <p:nvPr>
            <p:ph type="ftr" sz="quarter" idx="11"/>
          </p:nvPr>
        </p:nvSpPr>
        <p:spPr>
          <a:xfrm>
            <a:off x="6048000" y="6492874"/>
            <a:ext cx="2395534" cy="365125"/>
          </a:xfrm>
        </p:spPr>
        <p:txBody>
          <a:bodyPr/>
          <a:lstStyle/>
          <a:p>
            <a:endParaRPr lang="en-US"/>
          </a:p>
        </p:txBody>
      </p:sp>
      <p:sp>
        <p:nvSpPr>
          <p:cNvPr id="6" name="図形 5"/>
          <p:cNvSpPr>
            <a:spLocks noGrp="1"/>
          </p:cNvSpPr>
          <p:nvPr>
            <p:ph type="sldNum" sz="quarter" idx="12"/>
          </p:nvPr>
        </p:nvSpPr>
        <p:spPr>
          <a:xfrm>
            <a:off x="8499600" y="6492875"/>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sz="half" idx="1"/>
          </p:nvPr>
        </p:nvSpPr>
        <p:spPr>
          <a:xfrm>
            <a:off x="457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sz="half" idx="2"/>
          </p:nvPr>
        </p:nvSpPr>
        <p:spPr>
          <a:xfrm>
            <a:off x="4648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5" name="図形 4"/>
          <p:cNvSpPr>
            <a:spLocks noGrp="1"/>
          </p:cNvSpPr>
          <p:nvPr>
            <p:ph type="dt" sz="half" idx="10"/>
          </p:nvPr>
        </p:nvSpPr>
        <p:spPr>
          <a:xfrm>
            <a:off x="4471200" y="6494400"/>
            <a:ext cx="1530000" cy="365125"/>
          </a:xfrm>
        </p:spPr>
        <p:txBody>
          <a:bodyPr/>
          <a:lstStyle/>
          <a:p>
            <a:fld id="{8BFBFB68-8C59-4F93-8ECF-07464F62292A}" type="datetimeFigureOut">
              <a:rPr lang="en-US" smtClean="0"/>
              <a:pPr/>
              <a:t>3/23/2015</a:t>
            </a:fld>
            <a:endParaRPr lang="en-US"/>
          </a:p>
        </p:txBody>
      </p:sp>
      <p:sp>
        <p:nvSpPr>
          <p:cNvPr id="6" name="図形 5"/>
          <p:cNvSpPr>
            <a:spLocks noGrp="1"/>
          </p:cNvSpPr>
          <p:nvPr>
            <p:ph type="ftr" sz="quarter" idx="11"/>
          </p:nvPr>
        </p:nvSpPr>
        <p:spPr>
          <a:xfrm>
            <a:off x="6048000" y="6494400"/>
            <a:ext cx="2395534" cy="365125"/>
          </a:xfrm>
        </p:spPr>
        <p:txBody>
          <a:bodyPr/>
          <a:lstStyle/>
          <a:p>
            <a:endParaRPr lang="en-US"/>
          </a:p>
        </p:txBody>
      </p:sp>
      <p:sp>
        <p:nvSpPr>
          <p:cNvPr id="7" name="図形 6"/>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3" name="正方形/長方形 12"/>
          <p:cNvSpPr/>
          <p:nvPr/>
        </p:nvSpPr>
        <p:spPr>
          <a:xfrm>
            <a:off x="0"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図形 1"/>
          <p:cNvSpPr>
            <a:spLocks noGrp="1"/>
          </p:cNvSpPr>
          <p:nvPr>
            <p:ph type="title"/>
          </p:nvPr>
        </p:nvSpPr>
        <p:spPr>
          <a:xfrm>
            <a:off x="457200" y="428604"/>
            <a:ext cx="8229600" cy="1143000"/>
          </a:xfrm>
        </p:spPr>
        <p:txBody>
          <a:bodyPr/>
          <a:lstStyle>
            <a:lvl1pPr>
              <a:defRPr/>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457200" y="132079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sz="half" idx="2"/>
          </p:nvPr>
        </p:nvSpPr>
        <p:spPr>
          <a:xfrm>
            <a:off x="457200" y="1960561"/>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5" name="図形 4"/>
          <p:cNvSpPr>
            <a:spLocks noGrp="1"/>
          </p:cNvSpPr>
          <p:nvPr>
            <p:ph type="body" sz="quarter" idx="3"/>
          </p:nvPr>
        </p:nvSpPr>
        <p:spPr>
          <a:xfrm>
            <a:off x="4645025" y="1320799"/>
            <a:ext cx="4039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6" name="図形 5"/>
          <p:cNvSpPr>
            <a:spLocks noGrp="1"/>
          </p:cNvSpPr>
          <p:nvPr>
            <p:ph sz="quarter" idx="4"/>
          </p:nvPr>
        </p:nvSpPr>
        <p:spPr>
          <a:xfrm>
            <a:off x="4645025" y="1960561"/>
            <a:ext cx="4039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7" name="図形 6"/>
          <p:cNvSpPr>
            <a:spLocks noGrp="1"/>
          </p:cNvSpPr>
          <p:nvPr>
            <p:ph type="dt" sz="half" idx="10"/>
          </p:nvPr>
        </p:nvSpPr>
        <p:spPr>
          <a:xfrm>
            <a:off x="4471200" y="6494400"/>
            <a:ext cx="1530000" cy="365125"/>
          </a:xfrm>
        </p:spPr>
        <p:txBody>
          <a:bodyPr/>
          <a:lstStyle/>
          <a:p>
            <a:fld id="{8BFBFB68-8C59-4F93-8ECF-07464F62292A}" type="datetimeFigureOut">
              <a:rPr lang="en-US" smtClean="0"/>
              <a:pPr/>
              <a:t>3/23/2015</a:t>
            </a:fld>
            <a:endParaRPr lang="en-US"/>
          </a:p>
        </p:txBody>
      </p:sp>
      <p:sp>
        <p:nvSpPr>
          <p:cNvPr id="8" name="図形 7"/>
          <p:cNvSpPr>
            <a:spLocks noGrp="1"/>
          </p:cNvSpPr>
          <p:nvPr>
            <p:ph type="ftr" sz="quarter" idx="11"/>
          </p:nvPr>
        </p:nvSpPr>
        <p:spPr>
          <a:xfrm>
            <a:off x="6048000" y="6494400"/>
            <a:ext cx="2394000" cy="365125"/>
          </a:xfrm>
        </p:spPr>
        <p:txBody>
          <a:bodyPr/>
          <a:lstStyle/>
          <a:p>
            <a:endParaRPr lang="en-US"/>
          </a:p>
        </p:txBody>
      </p:sp>
      <p:sp>
        <p:nvSpPr>
          <p:cNvPr id="9" name="図形 8"/>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grpSp>
        <p:nvGrpSpPr>
          <p:cNvPr id="10" name="グループ化 11"/>
          <p:cNvGrpSpPr>
            <a:grpSpLocks/>
          </p:cNvGrpSpPr>
          <p:nvPr/>
        </p:nvGrpSpPr>
        <p:grpSpPr bwMode="auto">
          <a:xfrm>
            <a:off x="4765" y="5589626"/>
            <a:ext cx="5067302" cy="1268398"/>
            <a:chOff x="16865" y="4817936"/>
            <a:chExt cx="5067302" cy="1268398"/>
          </a:xfrm>
        </p:grpSpPr>
        <p:sp>
          <p:nvSpPr>
            <p:cNvPr id="15" name="図形 14"/>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図形 17"/>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図形 1"/>
          <p:cNvSpPr>
            <a:spLocks noGrp="1"/>
          </p:cNvSpPr>
          <p:nvPr>
            <p:ph type="title"/>
          </p:nvPr>
        </p:nvSpPr>
        <p:spPr>
          <a:xfrm>
            <a:off x="528638" y="2501900"/>
            <a:ext cx="8229600" cy="1143000"/>
          </a:xfrm>
        </p:spPr>
        <p:txBody>
          <a:bodyPr/>
          <a:lstStyle/>
          <a:p>
            <a:r>
              <a:rPr kumimoji="1" lang="en-US" altLang="ja-JP" smtClean="0"/>
              <a:t>Click to edit Master title style</a:t>
            </a:r>
            <a:endParaRPr kumimoji="1" lang="ja-JP" altLang="en-US"/>
          </a:p>
        </p:txBody>
      </p:sp>
      <p:sp>
        <p:nvSpPr>
          <p:cNvPr id="3" name="図形 2"/>
          <p:cNvSpPr>
            <a:spLocks noGrp="1"/>
          </p:cNvSpPr>
          <p:nvPr>
            <p:ph type="dt" sz="half" idx="10"/>
          </p:nvPr>
        </p:nvSpPr>
        <p:spPr/>
        <p:txBody>
          <a:bodyPr/>
          <a:lstStyle/>
          <a:p>
            <a:fld id="{8BFBFB68-8C59-4F93-8ECF-07464F62292A}" type="datetimeFigureOut">
              <a:rPr lang="en-US" smtClean="0"/>
              <a:pPr/>
              <a:t>3/23/2015</a:t>
            </a:fld>
            <a:endParaRPr lang="en-US"/>
          </a:p>
        </p:txBody>
      </p:sp>
      <p:sp>
        <p:nvSpPr>
          <p:cNvPr id="4" name="図形 3"/>
          <p:cNvSpPr>
            <a:spLocks noGrp="1"/>
          </p:cNvSpPr>
          <p:nvPr>
            <p:ph type="ftr" sz="quarter" idx="11"/>
          </p:nvPr>
        </p:nvSpPr>
        <p:spPr/>
        <p:txBody>
          <a:bodyPr/>
          <a:lstStyle/>
          <a:p>
            <a:endParaRPr lang="en-US"/>
          </a:p>
        </p:txBody>
      </p:sp>
      <p:sp>
        <p:nvSpPr>
          <p:cNvPr id="5" name="図形 4"/>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図形 1"/>
          <p:cNvSpPr>
            <a:spLocks noGrp="1"/>
          </p:cNvSpPr>
          <p:nvPr>
            <p:ph type="dt" sz="half" idx="10"/>
          </p:nvPr>
        </p:nvSpPr>
        <p:spPr/>
        <p:txBody>
          <a:bodyPr/>
          <a:lstStyle/>
          <a:p>
            <a:fld id="{8BFBFB68-8C59-4F93-8ECF-07464F62292A}" type="datetimeFigureOut">
              <a:rPr lang="en-US" smtClean="0"/>
              <a:pPr/>
              <a:t>3/23/2015</a:t>
            </a:fld>
            <a:endParaRPr lang="en-US"/>
          </a:p>
        </p:txBody>
      </p:sp>
      <p:sp>
        <p:nvSpPr>
          <p:cNvPr id="3" name="図形 2"/>
          <p:cNvSpPr>
            <a:spLocks noGrp="1"/>
          </p:cNvSpPr>
          <p:nvPr>
            <p:ph type="ftr" sz="quarter" idx="11"/>
          </p:nvPr>
        </p:nvSpPr>
        <p:spPr/>
        <p:txBody>
          <a:bodyPr/>
          <a:lstStyle/>
          <a:p>
            <a:endParaRPr lang="en-US"/>
          </a:p>
        </p:txBody>
      </p:sp>
      <p:sp>
        <p:nvSpPr>
          <p:cNvPr id="4" name="図形 3"/>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図形 1"/>
          <p:cNvSpPr>
            <a:spLocks noGrp="1"/>
          </p:cNvSpPr>
          <p:nvPr>
            <p:ph type="title"/>
          </p:nvPr>
        </p:nvSpPr>
        <p:spPr>
          <a:xfrm>
            <a:off x="447647" y="785794"/>
            <a:ext cx="2767032" cy="1162050"/>
          </a:xfrm>
        </p:spPr>
        <p:txBody>
          <a:bodyPr anchor="b"/>
          <a:lstStyle>
            <a:lvl1pPr algn="l">
              <a:defRPr sz="2000" b="1"/>
            </a:lvl1p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3357554" y="785794"/>
            <a:ext cx="4572032" cy="56436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body" sz="half" idx="2"/>
          </p:nvPr>
        </p:nvSpPr>
        <p:spPr>
          <a:xfrm>
            <a:off x="457202" y="2000240"/>
            <a:ext cx="2767032" cy="442915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5" name="図形 4"/>
          <p:cNvSpPr>
            <a:spLocks noGrp="1"/>
          </p:cNvSpPr>
          <p:nvPr>
            <p:ph type="dt" sz="half" idx="10"/>
          </p:nvPr>
        </p:nvSpPr>
        <p:spPr>
          <a:xfrm>
            <a:off x="4471200" y="6494400"/>
            <a:ext cx="1530000" cy="365125"/>
          </a:xfrm>
        </p:spPr>
        <p:txBody>
          <a:bodyPr/>
          <a:lstStyle/>
          <a:p>
            <a:fld id="{8BFBFB68-8C59-4F93-8ECF-07464F62292A}" type="datetimeFigureOut">
              <a:rPr lang="en-US" smtClean="0"/>
              <a:pPr/>
              <a:t>3/23/2015</a:t>
            </a:fld>
            <a:endParaRPr lang="en-US"/>
          </a:p>
        </p:txBody>
      </p:sp>
      <p:sp>
        <p:nvSpPr>
          <p:cNvPr id="6" name="図形 5"/>
          <p:cNvSpPr>
            <a:spLocks noGrp="1"/>
          </p:cNvSpPr>
          <p:nvPr>
            <p:ph type="ftr" sz="quarter" idx="11"/>
          </p:nvPr>
        </p:nvSpPr>
        <p:spPr>
          <a:xfrm>
            <a:off x="6048000" y="6494400"/>
            <a:ext cx="2394000" cy="365125"/>
          </a:xfrm>
        </p:spPr>
        <p:txBody>
          <a:bodyPr/>
          <a:lstStyle/>
          <a:p>
            <a:endParaRPr lang="en-US"/>
          </a:p>
        </p:txBody>
      </p:sp>
      <p:sp>
        <p:nvSpPr>
          <p:cNvPr id="7" name="図形 6"/>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図形 8"/>
          <p:cNvSpPr>
            <a:spLocks noGrp="1"/>
          </p:cNvSpPr>
          <p:nvPr>
            <p:ph type="dt" sz="half" idx="10"/>
          </p:nvPr>
        </p:nvSpPr>
        <p:spPr>
          <a:xfrm>
            <a:off x="4471200" y="6494400"/>
            <a:ext cx="1530000" cy="365125"/>
          </a:xfrm>
        </p:spPr>
        <p:txBody>
          <a:bodyPr/>
          <a:lstStyle/>
          <a:p>
            <a:fld id="{8BFBFB68-8C59-4F93-8ECF-07464F62292A}" type="datetimeFigureOut">
              <a:rPr lang="en-US" smtClean="0"/>
              <a:pPr/>
              <a:t>3/23/2015</a:t>
            </a:fld>
            <a:endParaRPr lang="en-US"/>
          </a:p>
        </p:txBody>
      </p:sp>
      <p:sp>
        <p:nvSpPr>
          <p:cNvPr id="10" name="図形 9"/>
          <p:cNvSpPr>
            <a:spLocks noGrp="1"/>
          </p:cNvSpPr>
          <p:nvPr>
            <p:ph type="ftr" sz="quarter" idx="11"/>
          </p:nvPr>
        </p:nvSpPr>
        <p:spPr>
          <a:xfrm>
            <a:off x="6048000" y="6494400"/>
            <a:ext cx="2394000" cy="365125"/>
          </a:xfrm>
        </p:spPr>
        <p:txBody>
          <a:bodyPr/>
          <a:lstStyle/>
          <a:p>
            <a:endParaRPr lang="en-US"/>
          </a:p>
        </p:txBody>
      </p:sp>
      <p:sp>
        <p:nvSpPr>
          <p:cNvPr id="11" name="図形 10"/>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
        <p:nvSpPr>
          <p:cNvPr id="2" name="図形 1"/>
          <p:cNvSpPr>
            <a:spLocks noGrp="1"/>
          </p:cNvSpPr>
          <p:nvPr>
            <p:ph type="title"/>
          </p:nvPr>
        </p:nvSpPr>
        <p:spPr>
          <a:xfrm>
            <a:off x="2214546" y="285728"/>
            <a:ext cx="4786346" cy="541338"/>
          </a:xfrm>
        </p:spPr>
        <p:txBody>
          <a:bodyPr anchor="b"/>
          <a:lstStyle>
            <a:lvl1pPr algn="ctr">
              <a:defRPr sz="2000" b="1"/>
            </a:lvl1pPr>
          </a:lstStyle>
          <a:p>
            <a:r>
              <a:rPr kumimoji="1" lang="en-US" altLang="ja-JP" smtClean="0"/>
              <a:t>Click to edit Master title style</a:t>
            </a:r>
            <a:endParaRPr kumimoji="1" lang="ja-JP" altLang="en-US" dirty="0"/>
          </a:p>
        </p:txBody>
      </p:sp>
      <p:sp useBgFill="1">
        <p:nvSpPr>
          <p:cNvPr id="3" name="図形 2"/>
          <p:cNvSpPr>
            <a:spLocks noGrp="1"/>
          </p:cNvSpPr>
          <p:nvPr>
            <p:ph type="pic" idx="1"/>
          </p:nvPr>
        </p:nvSpPr>
        <p:spPr>
          <a:xfrm>
            <a:off x="2433623" y="1142984"/>
            <a:ext cx="4357718" cy="3438395"/>
          </a:xfrm>
          <a:noFill/>
          <a:ln w="254000" cap="flat" cmpd="sng">
            <a:gradFill>
              <a:gsLst>
                <a:gs pos="0">
                  <a:schemeClr val="bg1"/>
                </a:gs>
                <a:gs pos="100000">
                  <a:schemeClr val="bg1">
                    <a:alpha val="50000"/>
                  </a:schemeClr>
                </a:gs>
              </a:gsLst>
              <a:lin ang="5400000" scaled="1"/>
            </a:gradFill>
            <a:prstDash val="solid"/>
            <a:beve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en-US" altLang="ja-JP" smtClean="0"/>
              <a:t>Click icon to add picture</a:t>
            </a:r>
            <a:endParaRPr kumimoji="1" lang="ja-JP" altLang="en-US" dirty="0"/>
          </a:p>
        </p:txBody>
      </p:sp>
      <p:sp>
        <p:nvSpPr>
          <p:cNvPr id="4" name="図形 3"/>
          <p:cNvSpPr>
            <a:spLocks noGrp="1"/>
          </p:cNvSpPr>
          <p:nvPr>
            <p:ph type="body" sz="half" idx="2"/>
          </p:nvPr>
        </p:nvSpPr>
        <p:spPr>
          <a:xfrm>
            <a:off x="1928794" y="4929199"/>
            <a:ext cx="5642016" cy="104140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6" name="図形 165"/>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chemeClr val="bg2">
              <a:lumMod val="20000"/>
              <a:lumOff val="80000"/>
              <a:alpha val="2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正方形/長方形 17"/>
          <p:cNvSpPr>
            <a:spLocks noGrp="1"/>
          </p:cNvSpPr>
          <p:nvPr>
            <p:ph type="body" idx="1"/>
          </p:nvPr>
        </p:nvSpPr>
        <p:spPr>
          <a:xfrm>
            <a:off x="466696" y="1857370"/>
            <a:ext cx="8248708" cy="4500589"/>
          </a:xfrm>
          <a:prstGeom prst="rect">
            <a:avLst/>
          </a:prstGeom>
        </p:spPr>
        <p:txBody>
          <a:bodyPr vert="horz" rtlCol="0">
            <a:normAutofit/>
          </a:bodyPr>
          <a:lstStyle/>
          <a:p>
            <a:pPr lvl="0"/>
            <a:r>
              <a:rPr kumimoji="1" lang="ja-JP" altLang="en-US" dirty="0" smtClean="0"/>
              <a:t>マスタ テキストの書式設定</a:t>
            </a:r>
            <a:endParaRPr lang="ja-JP" dirty="0"/>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p>
          <a:p>
            <a:pPr lvl="5"/>
            <a:r>
              <a:rPr kumimoji="1" lang="ja-JP" altLang="en-US" dirty="0" smtClean="0"/>
              <a:t>第</a:t>
            </a:r>
            <a:r>
              <a:rPr kumimoji="1" lang="en-US" altLang="ja-JP" dirty="0" smtClean="0"/>
              <a:t>6</a:t>
            </a:r>
            <a:r>
              <a:rPr kumimoji="1" lang="ja-JP" altLang="en-US" dirty="0" smtClean="0"/>
              <a:t>レベル</a:t>
            </a:r>
          </a:p>
          <a:p>
            <a:pPr lvl="6"/>
            <a:r>
              <a:rPr kumimoji="1" lang="ja-JP" altLang="en-US" dirty="0" smtClean="0"/>
              <a:t>第</a:t>
            </a:r>
            <a:r>
              <a:rPr kumimoji="1" lang="en-US" altLang="ja-JP" dirty="0" smtClean="0"/>
              <a:t>7</a:t>
            </a:r>
            <a:r>
              <a:rPr kumimoji="1" lang="ja-JP" altLang="en-US" dirty="0" smtClean="0"/>
              <a:t>レベル</a:t>
            </a:r>
          </a:p>
          <a:p>
            <a:pPr lvl="7"/>
            <a:r>
              <a:rPr kumimoji="1" lang="ja-JP" altLang="en-US" dirty="0" smtClean="0"/>
              <a:t>第</a:t>
            </a:r>
            <a:r>
              <a:rPr kumimoji="1" lang="en-US" altLang="ja-JP" dirty="0" smtClean="0"/>
              <a:t>8</a:t>
            </a:r>
            <a:r>
              <a:rPr kumimoji="1" lang="ja-JP" altLang="en-US" dirty="0" smtClean="0"/>
              <a:t>レベル</a:t>
            </a:r>
          </a:p>
          <a:p>
            <a:pPr lvl="8"/>
            <a:r>
              <a:rPr kumimoji="1" lang="ja-JP" altLang="en-US" dirty="0" smtClean="0"/>
              <a:t>第</a:t>
            </a:r>
            <a:r>
              <a:rPr kumimoji="1" lang="en-US" altLang="ja-JP" dirty="0" smtClean="0"/>
              <a:t>9</a:t>
            </a:r>
            <a:r>
              <a:rPr kumimoji="1" lang="ja-JP" altLang="en-US" dirty="0" smtClean="0"/>
              <a:t>レベル</a:t>
            </a:r>
          </a:p>
        </p:txBody>
      </p:sp>
      <p:sp>
        <p:nvSpPr>
          <p:cNvPr id="29" name="正方形/長方形 28"/>
          <p:cNvSpPr>
            <a:spLocks noGrp="1"/>
          </p:cNvSpPr>
          <p:nvPr>
            <p:ph type="dt" sz="half" idx="2"/>
          </p:nvPr>
        </p:nvSpPr>
        <p:spPr>
          <a:xfrm>
            <a:off x="4471958" y="6492899"/>
            <a:ext cx="1528802" cy="365125"/>
          </a:xfrm>
          <a:prstGeom prst="rect">
            <a:avLst/>
          </a:prstGeom>
        </p:spPr>
        <p:txBody>
          <a:bodyPr vert="horz" rtlCol="0" anchor="ctr"/>
          <a:lstStyle>
            <a:lvl1pPr algn="l">
              <a:defRPr sz="1200">
                <a:solidFill>
                  <a:srgbClr val="000000"/>
                </a:solidFill>
              </a:defRPr>
            </a:lvl1pPr>
          </a:lstStyle>
          <a:p>
            <a:fld id="{8BFBFB68-8C59-4F93-8ECF-07464F62292A}" type="datetimeFigureOut">
              <a:rPr lang="en-US" smtClean="0"/>
              <a:pPr/>
              <a:t>3/23/2015</a:t>
            </a:fld>
            <a:endParaRPr lang="en-US"/>
          </a:p>
        </p:txBody>
      </p:sp>
      <p:sp>
        <p:nvSpPr>
          <p:cNvPr id="4" name="正方形/長方形 3"/>
          <p:cNvSpPr>
            <a:spLocks noGrp="1"/>
          </p:cNvSpPr>
          <p:nvPr>
            <p:ph type="ftr" sz="quarter" idx="3"/>
          </p:nvPr>
        </p:nvSpPr>
        <p:spPr>
          <a:xfrm>
            <a:off x="6048632" y="6492899"/>
            <a:ext cx="2395534" cy="365125"/>
          </a:xfrm>
          <a:prstGeom prst="rect">
            <a:avLst/>
          </a:prstGeom>
        </p:spPr>
        <p:txBody>
          <a:bodyPr vert="horz" rtlCol="0" anchor="ctr"/>
          <a:lstStyle>
            <a:lvl1pPr algn="ctr">
              <a:defRPr sz="1200">
                <a:solidFill>
                  <a:srgbClr val="000000"/>
                </a:solidFill>
              </a:defRPr>
            </a:lvl1pPr>
          </a:lstStyle>
          <a:p>
            <a:endParaRPr lang="en-US"/>
          </a:p>
        </p:txBody>
      </p:sp>
      <p:sp>
        <p:nvSpPr>
          <p:cNvPr id="10" name="正方形/長方形 9"/>
          <p:cNvSpPr>
            <a:spLocks noGrp="1"/>
          </p:cNvSpPr>
          <p:nvPr>
            <p:ph type="sldNum" sz="quarter" idx="4"/>
          </p:nvPr>
        </p:nvSpPr>
        <p:spPr>
          <a:xfrm>
            <a:off x="8501090" y="6492900"/>
            <a:ext cx="642942" cy="365125"/>
          </a:xfrm>
          <a:prstGeom prst="rect">
            <a:avLst/>
          </a:prstGeom>
        </p:spPr>
        <p:txBody>
          <a:bodyPr vert="horz" rtlCol="0" anchor="ctr"/>
          <a:lstStyle>
            <a:lvl1pPr algn="r">
              <a:defRPr sz="1200">
                <a:solidFill>
                  <a:srgbClr val="000000"/>
                </a:solidFill>
              </a:defRPr>
            </a:lvl1pPr>
          </a:lstStyle>
          <a:p>
            <a:fld id="{4000AA27-FA95-4503-A455-F70FA744A58A}" type="slidenum">
              <a:rPr lang="en-US" smtClean="0"/>
              <a:pPr/>
              <a:t>‹#›</a:t>
            </a:fld>
            <a:endParaRPr lang="en-US"/>
          </a:p>
        </p:txBody>
      </p:sp>
      <p:sp>
        <p:nvSpPr>
          <p:cNvPr id="186" name="正方形/長方形 185"/>
          <p:cNvSpPr>
            <a:spLocks noChangeArrowheads="1"/>
          </p:cNvSpPr>
          <p:nvPr/>
        </p:nvSpPr>
        <p:spPr bwMode="auto">
          <a:xfrm>
            <a:off x="8469297" y="5716564"/>
            <a:ext cx="0" cy="369332"/>
          </a:xfrm>
          <a:prstGeom prst="rect">
            <a:avLst/>
          </a:prstGeom>
          <a:solidFill>
            <a:srgbClr val="FFFFFF">
              <a:alpha val="25098"/>
            </a:srgbClr>
          </a:solidFill>
          <a:ln w="9525" cap="flat" cmpd="sng" algn="ctr">
            <a:noFill/>
            <a:prstDash val="solid"/>
            <a:miter lim="800000"/>
            <a:headEnd type="none" w="med" len="med"/>
            <a:tailEnd type="none" w="med" len="med"/>
          </a:ln>
          <a:effectLst/>
        </p:spPr>
        <p:txBody>
          <a:bodyPr vert="horz" wrap="square" lIns="0" tIns="0" rIns="0" bIns="0" anchor="t" compatLnSpc="1">
            <a:spAutoFit/>
          </a:bodyPr>
          <a:lstStyle/>
          <a:p>
            <a:pPr algn="l" fontAlgn="base">
              <a:spcBef>
                <a:spcPct val="0"/>
              </a:spcBef>
              <a:spcAft>
                <a:spcPct val="0"/>
              </a:spcAft>
            </a:pPr>
            <a:endParaRPr kumimoji="1" lang="ja-JP" altLang="ja-JP" sz="2400">
              <a:solidFill>
                <a:schemeClr val="tx1">
                  <a:alpha val="100000"/>
                </a:schemeClr>
              </a:solidFill>
              <a:latin typeface="Arial"/>
              <a:ea typeface="ＭＳ Ｐゴシック"/>
            </a:endParaRPr>
          </a:p>
        </p:txBody>
      </p:sp>
      <p:sp>
        <p:nvSpPr>
          <p:cNvPr id="22" name="正方形/長方形 21"/>
          <p:cNvSpPr>
            <a:spLocks noGrp="1"/>
          </p:cNvSpPr>
          <p:nvPr>
            <p:ph type="title"/>
          </p:nvPr>
        </p:nvSpPr>
        <p:spPr>
          <a:xfrm>
            <a:off x="457200" y="642918"/>
            <a:ext cx="8229600" cy="1143000"/>
          </a:xfrm>
          <a:prstGeom prst="rect">
            <a:avLst/>
          </a:prstGeom>
        </p:spPr>
        <p:txBody>
          <a:bodyPr vert="horz" rtlCol="0" anchor="ctr">
            <a:normAutofit/>
          </a:bodyPr>
          <a:lstStyle/>
          <a:p>
            <a:r>
              <a:rPr kumimoji="1" lang="ja-JP" altLang="en-US" dirty="0" smtClean="0"/>
              <a:t>マスタ タイトルの書式設定</a:t>
            </a:r>
            <a:endParaRPr kumimoji="1" lang="ja-JP" altLang="en-US" dirty="0"/>
          </a:p>
        </p:txBody>
      </p:sp>
      <p:grpSp>
        <p:nvGrpSpPr>
          <p:cNvPr id="2" name="グループ化 11"/>
          <p:cNvGrpSpPr>
            <a:grpSpLocks/>
          </p:cNvGrpSpPr>
          <p:nvPr/>
        </p:nvGrpSpPr>
        <p:grpSpPr bwMode="auto">
          <a:xfrm>
            <a:off x="4000496" y="0"/>
            <a:ext cx="5143504" cy="2000240"/>
            <a:chOff x="2168" y="0"/>
            <a:chExt cx="3576" cy="1384"/>
          </a:xfrm>
        </p:grpSpPr>
        <p:sp>
          <p:nvSpPr>
            <p:cNvPr id="13" name="図形 12"/>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 name="図形 13"/>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82" name="図形 81"/>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0" name="図形 89"/>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grpSp>
        <p:nvGrpSpPr>
          <p:cNvPr id="3" name="グループ化 90"/>
          <p:cNvGrpSpPr>
            <a:grpSpLocks/>
          </p:cNvGrpSpPr>
          <p:nvPr/>
        </p:nvGrpSpPr>
        <p:grpSpPr bwMode="auto">
          <a:xfrm>
            <a:off x="4765" y="5589626"/>
            <a:ext cx="5067302" cy="1268398"/>
            <a:chOff x="16865" y="4817936"/>
            <a:chExt cx="5067302" cy="1268398"/>
          </a:xfrm>
          <a:noFill/>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xStyles>
    <p:titleStyle>
      <a:lvl1pPr algn="ctr" rtl="0" eaLnBrk="1" latinLnBrk="0" hangingPunct="1">
        <a:spcBef>
          <a:spcPct val="0"/>
        </a:spcBef>
        <a:buNone/>
        <a:defRPr kumimoji="1" sz="4400" baseline="0">
          <a:solidFill>
            <a:schemeClr val="tx2"/>
          </a:solidFill>
          <a:effectLst>
            <a:glow rad="101600">
              <a:schemeClr val="bg1">
                <a:alpha val="60000"/>
              </a:schemeClr>
            </a:glo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55000"/>
        <a:buFont typeface="Wingdings"/>
        <a:buChar char="p"/>
        <a:defRPr kumimoji="1" sz="3200" baseline="0">
          <a:solidFill>
            <a:schemeClr val="bg2">
              <a:lumMod val="25000"/>
            </a:schemeClr>
          </a:solidFill>
          <a:latin typeface="+mn-lt"/>
          <a:ea typeface="+mn-ea"/>
          <a:cs typeface="+mn-cs"/>
        </a:defRPr>
      </a:lvl1pPr>
      <a:lvl2pPr marL="742950" indent="-285750" algn="l" rtl="0" eaLnBrk="1" latinLnBrk="0" hangingPunct="1">
        <a:spcBef>
          <a:spcPct val="20000"/>
        </a:spcBef>
        <a:buClr>
          <a:schemeClr val="accent2"/>
        </a:buClr>
        <a:buSzPct val="50000"/>
        <a:buFont typeface="Wingdings"/>
        <a:buChar char="n"/>
        <a:defRPr kumimoji="1" sz="2800" baseline="0">
          <a:solidFill>
            <a:schemeClr val="bg2">
              <a:lumMod val="25000"/>
            </a:schemeClr>
          </a:solidFill>
          <a:latin typeface="+mn-lt"/>
          <a:ea typeface="+mn-ea"/>
          <a:cs typeface="+mn-cs"/>
        </a:defRPr>
      </a:lvl2pPr>
      <a:lvl3pPr marL="1143000" indent="-228600" algn="l" rtl="0" eaLnBrk="1" latinLnBrk="0" hangingPunct="1">
        <a:spcBef>
          <a:spcPct val="20000"/>
        </a:spcBef>
        <a:buClr>
          <a:schemeClr val="accent3"/>
        </a:buClr>
        <a:buSzPct val="48000"/>
        <a:buFont typeface="Wingdings"/>
        <a:buChar char="n"/>
        <a:defRPr kumimoji="1" sz="2400" baseline="0">
          <a:solidFill>
            <a:schemeClr val="bg2">
              <a:lumMod val="25000"/>
            </a:schemeClr>
          </a:solidFill>
          <a:latin typeface="+mn-lt"/>
          <a:ea typeface="+mn-ea"/>
          <a:cs typeface="+mn-cs"/>
        </a:defRPr>
      </a:lvl3pPr>
      <a:lvl4pPr marL="1600200" indent="-228600" algn="l" rtl="0" eaLnBrk="1" latinLnBrk="0" hangingPunct="1">
        <a:spcBef>
          <a:spcPct val="20000"/>
        </a:spcBef>
        <a:buClr>
          <a:schemeClr val="accent4"/>
        </a:buClr>
        <a:buSzPct val="45000"/>
        <a:buFont typeface="Wingdings"/>
        <a:buChar char="n"/>
        <a:defRPr kumimoji="1" sz="2000" baseline="0">
          <a:solidFill>
            <a:schemeClr val="bg2">
              <a:lumMod val="25000"/>
            </a:schemeClr>
          </a:solidFill>
          <a:latin typeface="+mn-lt"/>
          <a:ea typeface="+mn-ea"/>
          <a:cs typeface="+mn-cs"/>
        </a:defRPr>
      </a:lvl4pPr>
      <a:lvl5pPr marL="2057400" indent="-228600" algn="l" rtl="0" eaLnBrk="1" latinLnBrk="0" hangingPunct="1">
        <a:spcBef>
          <a:spcPct val="20000"/>
        </a:spcBef>
        <a:buClr>
          <a:schemeClr val="accent5"/>
        </a:buClr>
        <a:buSzPct val="40000"/>
        <a:buFont typeface="Wingdings"/>
        <a:buChar char="n"/>
        <a:defRPr kumimoji="1" sz="2000" baseline="0">
          <a:solidFill>
            <a:schemeClr val="bg2">
              <a:lumMod val="25000"/>
            </a:schemeClr>
          </a:solidFill>
          <a:latin typeface="+mn-lt"/>
          <a:ea typeface="+mn-ea"/>
          <a:cs typeface="+mn-cs"/>
        </a:defRPr>
      </a:lvl5pPr>
      <a:lvl6pPr marL="25146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6pPr>
      <a:lvl7pPr marL="29718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7pPr>
      <a:lvl8pPr marL="34290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8pPr>
      <a:lvl9pPr marL="38862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9pPr>
    </p:bodyStyle>
    <p:otherStyle>
      <a:lvl1pPr marL="0" algn="l" rtl="0" eaLnBrk="1" hangingPunct="1">
        <a:defRPr kumimoji="1">
          <a:solidFill>
            <a:schemeClr val="tx1"/>
          </a:solidFill>
          <a:latin typeface="+mn-lt"/>
          <a:ea typeface="+mn-ea"/>
          <a:cs typeface="+mn-cs"/>
        </a:defRPr>
      </a:lvl1pPr>
      <a:lvl2pPr marL="457200" algn="l" rtl="0" eaLnBrk="1" hangingPunct="1">
        <a:defRPr kumimoji="1">
          <a:solidFill>
            <a:schemeClr val="tx1"/>
          </a:solidFill>
          <a:latin typeface="+mn-lt"/>
          <a:ea typeface="+mn-ea"/>
          <a:cs typeface="+mn-cs"/>
        </a:defRPr>
      </a:lvl2pPr>
      <a:lvl3pPr marL="914400" algn="l" rtl="0" eaLnBrk="1" hangingPunct="1">
        <a:defRPr kumimoji="1">
          <a:solidFill>
            <a:schemeClr val="tx1"/>
          </a:solidFill>
          <a:latin typeface="+mn-lt"/>
          <a:ea typeface="+mn-ea"/>
          <a:cs typeface="+mn-cs"/>
        </a:defRPr>
      </a:lvl3pPr>
      <a:lvl4pPr marL="1371600" algn="l" rtl="0" eaLnBrk="1" hangingPunct="1">
        <a:defRPr kumimoji="1">
          <a:solidFill>
            <a:schemeClr val="tx1"/>
          </a:solidFill>
          <a:latin typeface="+mn-lt"/>
          <a:ea typeface="+mn-ea"/>
          <a:cs typeface="+mn-cs"/>
        </a:defRPr>
      </a:lvl4pPr>
      <a:lvl5pPr marL="1828800" algn="l" rtl="0" eaLnBrk="1" hangingPunct="1">
        <a:defRPr kumimoji="1">
          <a:solidFill>
            <a:schemeClr val="tx1"/>
          </a:solidFill>
          <a:latin typeface="+mn-lt"/>
          <a:ea typeface="+mn-ea"/>
          <a:cs typeface="+mn-cs"/>
        </a:defRPr>
      </a:lvl5pPr>
      <a:lvl6pPr marL="2286000" algn="l" rtl="0" eaLnBrk="1" hangingPunct="1">
        <a:defRPr kumimoji="1">
          <a:solidFill>
            <a:schemeClr val="tx1"/>
          </a:solidFill>
          <a:latin typeface="+mn-lt"/>
          <a:ea typeface="+mn-ea"/>
          <a:cs typeface="+mn-cs"/>
        </a:defRPr>
      </a:lvl6pPr>
      <a:lvl7pPr marL="2743200" algn="l" rtl="0" eaLnBrk="1" hangingPunct="1">
        <a:defRPr kumimoji="1">
          <a:solidFill>
            <a:schemeClr val="tx1"/>
          </a:solidFill>
          <a:latin typeface="+mn-lt"/>
          <a:ea typeface="+mn-ea"/>
          <a:cs typeface="+mn-cs"/>
        </a:defRPr>
      </a:lvl7pPr>
      <a:lvl8pPr marL="3200400" algn="l" rtl="0" eaLnBrk="1" hangingPunct="1">
        <a:defRPr kumimoji="1">
          <a:solidFill>
            <a:schemeClr val="tx1"/>
          </a:solidFill>
          <a:latin typeface="+mn-lt"/>
          <a:ea typeface="+mn-ea"/>
          <a:cs typeface="+mn-cs"/>
        </a:defRPr>
      </a:lvl8pPr>
      <a:lvl9pPr marL="3657600" algn="l" rtl="0" eaLnBrk="1"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 Target="slide3.xml"/><Relationship Id="rId7"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4.xml"/><Relationship Id="rId4" Type="http://schemas.openxmlformats.org/officeDocument/2006/relationships/slide" Target="slide5.xml"/></Relationships>
</file>

<file path=ppt/slides/_rels/slide10.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 Target="slide8.xml"/><Relationship Id="rId7" Type="http://schemas.openxmlformats.org/officeDocument/2006/relationships/image" Target="../media/image2.png"/><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9.xml"/><Relationship Id="rId4" Type="http://schemas.openxmlformats.org/officeDocument/2006/relationships/slide" Target="slide10.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 Target="slide3.xml"/><Relationship Id="rId7"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1.xml"/><Relationship Id="rId5" Type="http://schemas.openxmlformats.org/officeDocument/2006/relationships/slide" Target="slide4.xml"/><Relationship Id="rId4" Type="http://schemas.openxmlformats.org/officeDocument/2006/relationships/slide" Target="slide5.xml"/><Relationship Id="rId9"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 Target="slide3.xml"/><Relationship Id="rId7"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1.xml"/><Relationship Id="rId5" Type="http://schemas.openxmlformats.org/officeDocument/2006/relationships/slide" Target="slide4.xml"/><Relationship Id="rId4" Type="http://schemas.openxmlformats.org/officeDocument/2006/relationships/slide" Target="slide5.xml"/><Relationship Id="rId9"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 Target="slide3.xml"/><Relationship Id="rId7"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1.xml"/><Relationship Id="rId5" Type="http://schemas.openxmlformats.org/officeDocument/2006/relationships/slide" Target="slide4.xml"/><Relationship Id="rId4" Type="http://schemas.openxmlformats.org/officeDocument/2006/relationships/slide" Target="slide5.xml"/><Relationship Id="rId9"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 Target="slide3.xml"/><Relationship Id="rId7"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1.xml"/><Relationship Id="rId5" Type="http://schemas.openxmlformats.org/officeDocument/2006/relationships/slide" Target="slide4.xml"/><Relationship Id="rId4" Type="http://schemas.openxmlformats.org/officeDocument/2006/relationships/slide" Target="slide5.xml"/><Relationship Id="rId9"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slide" Target="slide8.xml"/><Relationship Id="rId7" Type="http://schemas.openxmlformats.org/officeDocument/2006/relationships/image" Target="../media/image3.png"/><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9.xml"/><Relationship Id="rId4" Type="http://schemas.openxmlformats.org/officeDocument/2006/relationships/slide" Target="slide10.xml"/></Relationships>
</file>

<file path=ppt/slides/_rels/slide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 Target="slide8.xml"/><Relationship Id="rId7" Type="http://schemas.openxmlformats.org/officeDocument/2006/relationships/image" Target="../media/image2.png"/><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9.xml"/><Relationship Id="rId4" Type="http://schemas.openxmlformats.org/officeDocument/2006/relationships/slide" Target="slide10.xml"/></Relationships>
</file>

<file path=ppt/slides/_rels/slide8.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 Target="slide8.xml"/><Relationship Id="rId7" Type="http://schemas.openxmlformats.org/officeDocument/2006/relationships/image" Target="../media/image2.png"/><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9.xml"/><Relationship Id="rId4" Type="http://schemas.openxmlformats.org/officeDocument/2006/relationships/slide" Target="slide10.xml"/></Relationships>
</file>

<file path=ppt/slides/_rels/slide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 Target="slide8.xml"/><Relationship Id="rId7" Type="http://schemas.openxmlformats.org/officeDocument/2006/relationships/image" Target="../media/image2.png"/><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9.xml"/><Relationship Id="rId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35</a:t>
            </a:r>
            <a:r>
              <a:rPr lang="en-GB" sz="4000" dirty="0">
                <a:solidFill>
                  <a:schemeClr val="tx1">
                    <a:lumMod val="95000"/>
                    <a:lumOff val="5000"/>
                  </a:schemeClr>
                </a:solidFill>
              </a:rPr>
              <a:t>: Reaction Time</a:t>
            </a:r>
            <a:endParaRPr lang="en-US" sz="4000" dirty="0">
              <a:solidFill>
                <a:schemeClr val="tx1">
                  <a:lumMod val="95000"/>
                  <a:lumOff val="5000"/>
                </a:schemeClr>
              </a:solidFill>
            </a:endParaRPr>
          </a:p>
        </p:txBody>
      </p:sp>
      <p:sp>
        <p:nvSpPr>
          <p:cNvPr id="14" name="TextBox 13"/>
          <p:cNvSpPr txBox="1"/>
          <p:nvPr/>
        </p:nvSpPr>
        <p:spPr>
          <a:xfrm>
            <a:off x="142844" y="112474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GB" dirty="0" smtClean="0"/>
              <a:t>In a Sprinting event, the ‘reaction time’ is the time interval between the starter’s gun firing and the athlete leaving the starting block.  The ‘final time’ includes both this reaction time, and the running time.</a:t>
            </a:r>
          </a:p>
          <a:p>
            <a:r>
              <a:rPr lang="en-GB" dirty="0" smtClean="0"/>
              <a:t>The following table gives the reaction time and the final time of 8 runners in a 100 metre sprint race.</a:t>
            </a:r>
            <a:endParaRPr lang="en-US" dirty="0" smtClean="0"/>
          </a:p>
          <a:p>
            <a:endParaRPr lang="en-US" dirty="0"/>
          </a:p>
          <a:p>
            <a:endParaRPr lang="en-US" b="1" dirty="0" smtClean="0"/>
          </a:p>
          <a:p>
            <a:endParaRPr lang="en-US" b="1" dirty="0"/>
          </a:p>
          <a:p>
            <a:endParaRPr lang="en-US" b="1" dirty="0" smtClean="0"/>
          </a:p>
          <a:p>
            <a:endParaRPr lang="en-US" b="1" dirty="0"/>
          </a:p>
          <a:p>
            <a:endParaRPr lang="en-US" b="1" dirty="0" smtClean="0"/>
          </a:p>
          <a:p>
            <a:endParaRPr lang="en-US" b="1" dirty="0" smtClean="0"/>
          </a:p>
          <a:p>
            <a:r>
              <a:rPr lang="en-US" b="1" dirty="0" smtClean="0"/>
              <a:t>QUESTION 35.1</a:t>
            </a:r>
            <a:endParaRPr lang="en-US" b="1" dirty="0" smtClean="0"/>
          </a:p>
          <a:p>
            <a:r>
              <a:rPr lang="en-US" dirty="0" smtClean="0"/>
              <a:t>Identify the Gold, Silver and Bronze </a:t>
            </a:r>
            <a:r>
              <a:rPr lang="en-US" dirty="0" err="1" smtClean="0"/>
              <a:t>medallists</a:t>
            </a:r>
            <a:r>
              <a:rPr lang="en-US" dirty="0" smtClean="0"/>
              <a:t> from this race.  Fill in the table below with the </a:t>
            </a:r>
            <a:r>
              <a:rPr lang="en-US" dirty="0" err="1" smtClean="0"/>
              <a:t>medallists’</a:t>
            </a:r>
            <a:r>
              <a:rPr lang="en-US" dirty="0" smtClean="0"/>
              <a:t> lane number, reaction time and final time.</a:t>
            </a:r>
          </a:p>
          <a:p>
            <a:endParaRPr lang="en-US" dirty="0"/>
          </a:p>
          <a:p>
            <a:endParaRPr lang="en-US" dirty="0" smtClean="0"/>
          </a:p>
          <a:p>
            <a:endParaRPr lang="en-GB" dirty="0" smtClean="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7183" y="2834935"/>
            <a:ext cx="4302810" cy="186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575315" y="2971493"/>
            <a:ext cx="1085355" cy="739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182" y="5937022"/>
            <a:ext cx="5463488" cy="790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35: Reaction Time</a:t>
            </a:r>
            <a:endParaRPr lang="en-US" sz="4000" dirty="0">
              <a:solidFill>
                <a:schemeClr val="tx1">
                  <a:lumMod val="95000"/>
                  <a:lumOff val="5000"/>
                </a:schemeClr>
              </a:solidFill>
            </a:endParaRPr>
          </a:p>
        </p:txBody>
      </p:sp>
      <p:sp>
        <p:nvSpPr>
          <p:cNvPr id="14" name="TextBox 13"/>
          <p:cNvSpPr txBox="1"/>
          <p:nvPr/>
        </p:nvSpPr>
        <p:spPr>
          <a:xfrm>
            <a:off x="142844" y="1124744"/>
            <a:ext cx="5572164" cy="5355312"/>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dirty="0"/>
          </a:p>
          <a:p>
            <a:endParaRPr lang="en-US" dirty="0"/>
          </a:p>
          <a:p>
            <a:endParaRPr lang="en-US" dirty="0"/>
          </a:p>
          <a:p>
            <a:endParaRPr lang="en-US" b="1" dirty="0"/>
          </a:p>
          <a:p>
            <a:endParaRPr lang="en-US" b="1" dirty="0"/>
          </a:p>
          <a:p>
            <a:endParaRPr lang="en-US" b="1" dirty="0"/>
          </a:p>
          <a:p>
            <a:endParaRPr lang="en-US" b="1" dirty="0"/>
          </a:p>
          <a:p>
            <a:r>
              <a:rPr lang="en-US" b="1" dirty="0"/>
              <a:t>QUESTION 35.2</a:t>
            </a:r>
          </a:p>
          <a:p>
            <a:r>
              <a:rPr lang="en-US" dirty="0"/>
              <a:t>To date, no humans have been able to react to a starter’s gun in less than 0.110 second.</a:t>
            </a:r>
          </a:p>
          <a:p>
            <a:r>
              <a:rPr lang="en-US" dirty="0"/>
              <a:t>If the recorded reaction time for a runner is less then 0.110 second, then a false start is considered to have occurred because the runner must have left before hearing the gun.</a:t>
            </a:r>
          </a:p>
          <a:p>
            <a:endParaRPr lang="en-US" dirty="0"/>
          </a:p>
          <a:p>
            <a:r>
              <a:rPr lang="en-US" dirty="0"/>
              <a:t>If the Bronze </a:t>
            </a:r>
            <a:r>
              <a:rPr lang="en-US" dirty="0" err="1"/>
              <a:t>medallist</a:t>
            </a:r>
            <a:r>
              <a:rPr lang="en-US" dirty="0"/>
              <a:t> had a faster reaction time, would he have had a chance to win the Silver medal?</a:t>
            </a:r>
          </a:p>
          <a:p>
            <a:r>
              <a:rPr lang="en-US" dirty="0"/>
              <a:t>Give an explanation to support your answer.</a:t>
            </a:r>
            <a:endParaRPr lang="en-GB"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770" y="1151091"/>
            <a:ext cx="4302810" cy="186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38684" y="1324889"/>
            <a:ext cx="1085355" cy="739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095233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35</a:t>
            </a:r>
            <a:r>
              <a:rPr lang="en-GB" sz="4000" dirty="0">
                <a:solidFill>
                  <a:schemeClr val="tx1">
                    <a:lumMod val="95000"/>
                    <a:lumOff val="5000"/>
                  </a:schemeClr>
                </a:solidFill>
              </a:rPr>
              <a:t>: Reaction Time</a:t>
            </a:r>
            <a:endParaRPr lang="en-US" sz="4000" dirty="0">
              <a:solidFill>
                <a:schemeClr val="tx1">
                  <a:lumMod val="95000"/>
                  <a:lumOff val="5000"/>
                </a:schemeClr>
              </a:solidFill>
            </a:endParaRPr>
          </a:p>
        </p:txBody>
      </p:sp>
      <p:sp>
        <p:nvSpPr>
          <p:cNvPr id="14" name="TextBox 13"/>
          <p:cNvSpPr txBox="1"/>
          <p:nvPr/>
        </p:nvSpPr>
        <p:spPr>
          <a:xfrm>
            <a:off x="142844" y="112474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GB" dirty="0">
                <a:solidFill>
                  <a:schemeClr val="bg1">
                    <a:lumMod val="50000"/>
                  </a:schemeClr>
                </a:solidFill>
              </a:rPr>
              <a:t>In a Sprinting event, the ‘reaction time’ is the time interval between the starter’s gun firing and the athlete leaving the starting block.  The ‘final time’ includes both this reaction time, and the running time.</a:t>
            </a:r>
          </a:p>
          <a:p>
            <a:r>
              <a:rPr lang="en-GB" dirty="0">
                <a:solidFill>
                  <a:schemeClr val="bg1">
                    <a:lumMod val="50000"/>
                  </a:schemeClr>
                </a:solidFill>
              </a:rPr>
              <a:t>The following table gives the reaction time and the final time of 8 runners in a 100 metre sprint race.</a:t>
            </a:r>
            <a:endParaRPr lang="en-US" dirty="0">
              <a:solidFill>
                <a:schemeClr val="bg1">
                  <a:lumMod val="50000"/>
                </a:schemeClr>
              </a:solidFill>
            </a:endParaRPr>
          </a:p>
          <a:p>
            <a:endParaRPr lang="en-US" dirty="0">
              <a:solidFill>
                <a:schemeClr val="bg1">
                  <a:lumMod val="50000"/>
                </a:schemeClr>
              </a:solidFill>
            </a:endParaRPr>
          </a:p>
          <a:p>
            <a:endParaRPr lang="en-US" b="1" dirty="0">
              <a:solidFill>
                <a:schemeClr val="bg1">
                  <a:lumMod val="50000"/>
                </a:schemeClr>
              </a:solidFill>
            </a:endParaRPr>
          </a:p>
          <a:p>
            <a:endParaRPr lang="en-US" b="1" dirty="0">
              <a:solidFill>
                <a:schemeClr val="bg1">
                  <a:lumMod val="50000"/>
                </a:schemeClr>
              </a:solidFill>
            </a:endParaRPr>
          </a:p>
          <a:p>
            <a:endParaRPr lang="en-US" b="1" dirty="0">
              <a:solidFill>
                <a:schemeClr val="bg1">
                  <a:lumMod val="50000"/>
                </a:schemeClr>
              </a:solidFill>
            </a:endParaRPr>
          </a:p>
          <a:p>
            <a:endParaRPr lang="en-US" b="1" dirty="0">
              <a:solidFill>
                <a:schemeClr val="bg1">
                  <a:lumMod val="50000"/>
                </a:schemeClr>
              </a:solidFill>
            </a:endParaRPr>
          </a:p>
          <a:p>
            <a:endParaRPr lang="en-US" b="1" dirty="0">
              <a:solidFill>
                <a:schemeClr val="bg1">
                  <a:lumMod val="50000"/>
                </a:schemeClr>
              </a:solidFill>
            </a:endParaRPr>
          </a:p>
          <a:p>
            <a:endParaRPr lang="en-US" b="1" dirty="0">
              <a:solidFill>
                <a:schemeClr val="bg1">
                  <a:lumMod val="50000"/>
                </a:schemeClr>
              </a:solidFill>
            </a:endParaRPr>
          </a:p>
          <a:p>
            <a:r>
              <a:rPr lang="en-US" b="1" dirty="0">
                <a:solidFill>
                  <a:schemeClr val="bg1">
                    <a:lumMod val="50000"/>
                  </a:schemeClr>
                </a:solidFill>
              </a:rPr>
              <a:t>QUESTION 35.1</a:t>
            </a:r>
          </a:p>
          <a:p>
            <a:r>
              <a:rPr lang="en-US" dirty="0"/>
              <a:t>Identify the Gold, Silver and Bronze </a:t>
            </a:r>
            <a:r>
              <a:rPr lang="en-US" dirty="0" err="1"/>
              <a:t>medallists</a:t>
            </a:r>
            <a:r>
              <a:rPr lang="en-US" dirty="0"/>
              <a:t> from this race.  Fill in the table below with the </a:t>
            </a:r>
            <a:r>
              <a:rPr lang="en-US" dirty="0" err="1"/>
              <a:t>medallists’</a:t>
            </a:r>
            <a:r>
              <a:rPr lang="en-US" dirty="0"/>
              <a:t> lane number, reaction time and final time.</a:t>
            </a:r>
          </a:p>
          <a:p>
            <a:endParaRPr lang="en-US" dirty="0"/>
          </a:p>
          <a:p>
            <a:endParaRPr lang="en-US" dirty="0"/>
          </a:p>
          <a:p>
            <a:endParaRPr lang="en-GB"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7183" y="2834935"/>
            <a:ext cx="4302810" cy="186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75315" y="2971493"/>
            <a:ext cx="1085355" cy="739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7182" y="5937022"/>
            <a:ext cx="5463488" cy="790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87849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35</a:t>
            </a:r>
            <a:r>
              <a:rPr lang="en-GB" sz="4000" dirty="0">
                <a:solidFill>
                  <a:schemeClr val="tx1">
                    <a:lumMod val="95000"/>
                    <a:lumOff val="5000"/>
                  </a:schemeClr>
                </a:solidFill>
              </a:rPr>
              <a:t>: Reaction Time</a:t>
            </a:r>
            <a:endParaRPr lang="en-US" sz="4000" dirty="0">
              <a:solidFill>
                <a:schemeClr val="tx1">
                  <a:lumMod val="95000"/>
                  <a:lumOff val="5000"/>
                </a:schemeClr>
              </a:solidFill>
            </a:endParaRPr>
          </a:p>
        </p:txBody>
      </p:sp>
      <p:sp>
        <p:nvSpPr>
          <p:cNvPr id="14" name="TextBox 13"/>
          <p:cNvSpPr txBox="1"/>
          <p:nvPr/>
        </p:nvSpPr>
        <p:spPr>
          <a:xfrm>
            <a:off x="142844" y="112474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GB" dirty="0">
                <a:solidFill>
                  <a:schemeClr val="bg1">
                    <a:lumMod val="50000"/>
                  </a:schemeClr>
                </a:solidFill>
              </a:rPr>
              <a:t>In a Sprinting event, the ‘reaction time’ is the time interval between the starter’s gun firing and the athlete leaving the starting block.  The ‘final time’ includes both this reaction time, and the running time.</a:t>
            </a:r>
          </a:p>
          <a:p>
            <a:r>
              <a:rPr lang="en-GB" dirty="0"/>
              <a:t>The following table gives the reaction time and the final time of 8 runners in a 100 metre sprint race.</a:t>
            </a:r>
            <a:endParaRPr lang="en-US" dirty="0"/>
          </a:p>
          <a:p>
            <a:endParaRPr lang="en-US" dirty="0"/>
          </a:p>
          <a:p>
            <a:endParaRPr lang="en-US" b="1" dirty="0"/>
          </a:p>
          <a:p>
            <a:endParaRPr lang="en-US" b="1" dirty="0"/>
          </a:p>
          <a:p>
            <a:endParaRPr lang="en-US" b="1" dirty="0"/>
          </a:p>
          <a:p>
            <a:endParaRPr lang="en-US" b="1" dirty="0"/>
          </a:p>
          <a:p>
            <a:endParaRPr lang="en-US" b="1" dirty="0"/>
          </a:p>
          <a:p>
            <a:endParaRPr lang="en-US" b="1" dirty="0"/>
          </a:p>
          <a:p>
            <a:r>
              <a:rPr lang="en-US" b="1" dirty="0">
                <a:solidFill>
                  <a:schemeClr val="bg1">
                    <a:lumMod val="50000"/>
                  </a:schemeClr>
                </a:solidFill>
              </a:rPr>
              <a:t>QUESTION 35.1</a:t>
            </a:r>
          </a:p>
          <a:p>
            <a:r>
              <a:rPr lang="en-US" dirty="0">
                <a:solidFill>
                  <a:schemeClr val="bg1">
                    <a:lumMod val="50000"/>
                  </a:schemeClr>
                </a:solidFill>
              </a:rPr>
              <a:t>Identify the Gold, Silver and Bronze </a:t>
            </a:r>
            <a:r>
              <a:rPr lang="en-US" dirty="0" err="1">
                <a:solidFill>
                  <a:schemeClr val="bg1">
                    <a:lumMod val="50000"/>
                  </a:schemeClr>
                </a:solidFill>
              </a:rPr>
              <a:t>medallists</a:t>
            </a:r>
            <a:r>
              <a:rPr lang="en-US" dirty="0">
                <a:solidFill>
                  <a:schemeClr val="bg1">
                    <a:lumMod val="50000"/>
                  </a:schemeClr>
                </a:solidFill>
              </a:rPr>
              <a:t> from this race.  Fill in the table below with the </a:t>
            </a:r>
            <a:r>
              <a:rPr lang="en-US" dirty="0" err="1">
                <a:solidFill>
                  <a:schemeClr val="bg1">
                    <a:lumMod val="50000"/>
                  </a:schemeClr>
                </a:solidFill>
              </a:rPr>
              <a:t>medallists’</a:t>
            </a:r>
            <a:r>
              <a:rPr lang="en-US" dirty="0">
                <a:solidFill>
                  <a:schemeClr val="bg1">
                    <a:lumMod val="50000"/>
                  </a:schemeClr>
                </a:solidFill>
              </a:rPr>
              <a:t> lane number, reaction time and final time.</a:t>
            </a:r>
          </a:p>
          <a:p>
            <a:endParaRPr lang="en-US" dirty="0"/>
          </a:p>
          <a:p>
            <a:endParaRPr lang="en-US" dirty="0"/>
          </a:p>
          <a:p>
            <a:endParaRPr lang="en-GB"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7183" y="2834935"/>
            <a:ext cx="4302810" cy="186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75315" y="2971493"/>
            <a:ext cx="1085355" cy="739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7182" y="5937022"/>
            <a:ext cx="5463488" cy="790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309659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35</a:t>
            </a:r>
            <a:r>
              <a:rPr lang="en-GB" sz="4000" dirty="0">
                <a:solidFill>
                  <a:schemeClr val="tx1">
                    <a:lumMod val="95000"/>
                    <a:lumOff val="5000"/>
                  </a:schemeClr>
                </a:solidFill>
              </a:rPr>
              <a:t>: Reaction Time</a:t>
            </a:r>
            <a:endParaRPr lang="en-US" sz="4000" dirty="0">
              <a:solidFill>
                <a:schemeClr val="tx1">
                  <a:lumMod val="95000"/>
                  <a:lumOff val="5000"/>
                </a:schemeClr>
              </a:solidFill>
            </a:endParaRPr>
          </a:p>
        </p:txBody>
      </p:sp>
      <p:sp>
        <p:nvSpPr>
          <p:cNvPr id="14" name="TextBox 13"/>
          <p:cNvSpPr txBox="1"/>
          <p:nvPr/>
        </p:nvSpPr>
        <p:spPr>
          <a:xfrm>
            <a:off x="142844" y="112474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GB" dirty="0">
                <a:solidFill>
                  <a:schemeClr val="bg1">
                    <a:lumMod val="50000"/>
                  </a:schemeClr>
                </a:solidFill>
              </a:rPr>
              <a:t>In a Sprinting event, the ‘reaction time’ is the </a:t>
            </a:r>
            <a:r>
              <a:rPr lang="en-GB" dirty="0"/>
              <a:t>time interval </a:t>
            </a:r>
            <a:r>
              <a:rPr lang="en-GB" dirty="0">
                <a:solidFill>
                  <a:schemeClr val="bg1">
                    <a:lumMod val="50000"/>
                  </a:schemeClr>
                </a:solidFill>
              </a:rPr>
              <a:t>between the starter’s gun firing and the athlete leaving the starting block.  The ‘final time’ includes both this reaction time, and the running time.</a:t>
            </a:r>
          </a:p>
          <a:p>
            <a:r>
              <a:rPr lang="en-GB" dirty="0">
                <a:solidFill>
                  <a:schemeClr val="bg1">
                    <a:lumMod val="50000"/>
                  </a:schemeClr>
                </a:solidFill>
              </a:rPr>
              <a:t>The following </a:t>
            </a:r>
            <a:r>
              <a:rPr lang="en-GB" dirty="0"/>
              <a:t>table </a:t>
            </a:r>
            <a:r>
              <a:rPr lang="en-GB" dirty="0">
                <a:solidFill>
                  <a:schemeClr val="bg1">
                    <a:lumMod val="50000"/>
                  </a:schemeClr>
                </a:solidFill>
              </a:rPr>
              <a:t>gives the reaction time and the final time of 8 runners in a 100 metre sprint race.</a:t>
            </a:r>
            <a:endParaRPr lang="en-US" dirty="0">
              <a:solidFill>
                <a:schemeClr val="bg1">
                  <a:lumMod val="50000"/>
                </a:schemeClr>
              </a:solidFill>
            </a:endParaRPr>
          </a:p>
          <a:p>
            <a:endParaRPr lang="en-US" dirty="0">
              <a:solidFill>
                <a:schemeClr val="bg1">
                  <a:lumMod val="50000"/>
                </a:schemeClr>
              </a:solidFill>
            </a:endParaRPr>
          </a:p>
          <a:p>
            <a:endParaRPr lang="en-US" b="1" dirty="0">
              <a:solidFill>
                <a:schemeClr val="bg1">
                  <a:lumMod val="50000"/>
                </a:schemeClr>
              </a:solidFill>
            </a:endParaRPr>
          </a:p>
          <a:p>
            <a:endParaRPr lang="en-US" b="1" dirty="0">
              <a:solidFill>
                <a:schemeClr val="bg1">
                  <a:lumMod val="50000"/>
                </a:schemeClr>
              </a:solidFill>
            </a:endParaRPr>
          </a:p>
          <a:p>
            <a:endParaRPr lang="en-US" b="1" dirty="0">
              <a:solidFill>
                <a:schemeClr val="bg1">
                  <a:lumMod val="50000"/>
                </a:schemeClr>
              </a:solidFill>
            </a:endParaRPr>
          </a:p>
          <a:p>
            <a:endParaRPr lang="en-US" b="1" dirty="0">
              <a:solidFill>
                <a:schemeClr val="bg1">
                  <a:lumMod val="50000"/>
                </a:schemeClr>
              </a:solidFill>
            </a:endParaRPr>
          </a:p>
          <a:p>
            <a:endParaRPr lang="en-US" b="1" dirty="0">
              <a:solidFill>
                <a:schemeClr val="bg1">
                  <a:lumMod val="50000"/>
                </a:schemeClr>
              </a:solidFill>
            </a:endParaRPr>
          </a:p>
          <a:p>
            <a:endParaRPr lang="en-US" b="1" dirty="0">
              <a:solidFill>
                <a:schemeClr val="bg1">
                  <a:lumMod val="50000"/>
                </a:schemeClr>
              </a:solidFill>
            </a:endParaRPr>
          </a:p>
          <a:p>
            <a:r>
              <a:rPr lang="en-US" b="1" dirty="0">
                <a:solidFill>
                  <a:schemeClr val="bg1">
                    <a:lumMod val="50000"/>
                  </a:schemeClr>
                </a:solidFill>
              </a:rPr>
              <a:t>QUESTION 35.1</a:t>
            </a:r>
          </a:p>
          <a:p>
            <a:r>
              <a:rPr lang="en-US" dirty="0">
                <a:solidFill>
                  <a:schemeClr val="bg1">
                    <a:lumMod val="50000"/>
                  </a:schemeClr>
                </a:solidFill>
              </a:rPr>
              <a:t>Identify the </a:t>
            </a:r>
            <a:r>
              <a:rPr lang="en-US" dirty="0"/>
              <a:t>Gold, Silver and Bronze </a:t>
            </a:r>
            <a:r>
              <a:rPr lang="en-US" dirty="0" err="1"/>
              <a:t>medallists</a:t>
            </a:r>
            <a:r>
              <a:rPr lang="en-US" dirty="0"/>
              <a:t> </a:t>
            </a:r>
            <a:r>
              <a:rPr lang="en-US" dirty="0">
                <a:solidFill>
                  <a:schemeClr val="bg1">
                    <a:lumMod val="50000"/>
                  </a:schemeClr>
                </a:solidFill>
              </a:rPr>
              <a:t>from this race.  Fill in the table below with the </a:t>
            </a:r>
            <a:r>
              <a:rPr lang="en-US" dirty="0" err="1">
                <a:solidFill>
                  <a:schemeClr val="bg1">
                    <a:lumMod val="50000"/>
                  </a:schemeClr>
                </a:solidFill>
              </a:rPr>
              <a:t>medallists’</a:t>
            </a:r>
            <a:r>
              <a:rPr lang="en-US" dirty="0">
                <a:solidFill>
                  <a:schemeClr val="bg1">
                    <a:lumMod val="50000"/>
                  </a:schemeClr>
                </a:solidFill>
              </a:rPr>
              <a:t> lane number, reaction time and final time.</a:t>
            </a:r>
          </a:p>
          <a:p>
            <a:endParaRPr lang="en-US" dirty="0"/>
          </a:p>
          <a:p>
            <a:endParaRPr lang="en-US" dirty="0"/>
          </a:p>
          <a:p>
            <a:endParaRPr lang="en-GB"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7183" y="2834935"/>
            <a:ext cx="4302810" cy="186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75315" y="2971493"/>
            <a:ext cx="1085355" cy="739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7182" y="5937022"/>
            <a:ext cx="5463488" cy="790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88114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35</a:t>
            </a:r>
            <a:r>
              <a:rPr lang="en-GB" sz="4000" dirty="0">
                <a:solidFill>
                  <a:schemeClr val="tx1">
                    <a:lumMod val="95000"/>
                    <a:lumOff val="5000"/>
                  </a:schemeClr>
                </a:solidFill>
              </a:rPr>
              <a:t>: Reaction Time</a:t>
            </a:r>
            <a:endParaRPr lang="en-US" sz="4000" dirty="0">
              <a:solidFill>
                <a:schemeClr val="tx1">
                  <a:lumMod val="95000"/>
                  <a:lumOff val="5000"/>
                </a:schemeClr>
              </a:solidFill>
            </a:endParaRPr>
          </a:p>
        </p:txBody>
      </p:sp>
      <p:sp>
        <p:nvSpPr>
          <p:cNvPr id="14" name="TextBox 13"/>
          <p:cNvSpPr txBox="1"/>
          <p:nvPr/>
        </p:nvSpPr>
        <p:spPr>
          <a:xfrm>
            <a:off x="142844" y="112474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GB" dirty="0"/>
              <a:t>In a Sprinting event, the ‘reaction time’ is the time interval between the starter’s gun firing and the athlete leaving the starting block.  The ‘final time’ includes both this reaction time, and the running time.</a:t>
            </a:r>
          </a:p>
          <a:p>
            <a:r>
              <a:rPr lang="en-GB" dirty="0"/>
              <a:t>The following table gives the reaction time and the final time of 8 runners in a 100 metre sprint race.</a:t>
            </a:r>
            <a:endParaRPr lang="en-US" dirty="0"/>
          </a:p>
          <a:p>
            <a:endParaRPr lang="en-US" dirty="0"/>
          </a:p>
          <a:p>
            <a:endParaRPr lang="en-US" b="1" dirty="0"/>
          </a:p>
          <a:p>
            <a:endParaRPr lang="en-US" b="1" dirty="0"/>
          </a:p>
          <a:p>
            <a:endParaRPr lang="en-US" b="1" dirty="0"/>
          </a:p>
          <a:p>
            <a:endParaRPr lang="en-US" b="1" dirty="0"/>
          </a:p>
          <a:p>
            <a:endParaRPr lang="en-US" b="1" dirty="0"/>
          </a:p>
          <a:p>
            <a:endParaRPr lang="en-US" b="1" dirty="0"/>
          </a:p>
          <a:p>
            <a:r>
              <a:rPr lang="en-US" b="1" dirty="0"/>
              <a:t>QUESTION 35.1</a:t>
            </a:r>
          </a:p>
          <a:p>
            <a:r>
              <a:rPr lang="en-US" dirty="0"/>
              <a:t>Identify the Gold, Silver and Bronze </a:t>
            </a:r>
            <a:r>
              <a:rPr lang="en-US" dirty="0" err="1"/>
              <a:t>medallists</a:t>
            </a:r>
            <a:r>
              <a:rPr lang="en-US" dirty="0"/>
              <a:t> from this race.  Fill in the table below with the </a:t>
            </a:r>
            <a:r>
              <a:rPr lang="en-US" dirty="0" err="1"/>
              <a:t>medallists’</a:t>
            </a:r>
            <a:r>
              <a:rPr lang="en-US" dirty="0"/>
              <a:t> lane number, reaction time and final time.</a:t>
            </a:r>
          </a:p>
          <a:p>
            <a:endParaRPr lang="en-US" dirty="0"/>
          </a:p>
          <a:p>
            <a:endParaRPr lang="en-US" dirty="0"/>
          </a:p>
          <a:p>
            <a:endParaRPr lang="en-GB"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7183" y="2834935"/>
            <a:ext cx="4302810" cy="186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75315" y="2971493"/>
            <a:ext cx="1085355" cy="739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7182" y="5937022"/>
            <a:ext cx="5463488" cy="790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813255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35</a:t>
            </a:r>
            <a:r>
              <a:rPr lang="en-GB" sz="4000" dirty="0">
                <a:solidFill>
                  <a:schemeClr val="tx1">
                    <a:lumMod val="95000"/>
                    <a:lumOff val="5000"/>
                  </a:schemeClr>
                </a:solidFill>
              </a:rPr>
              <a:t>: Reaction Time</a:t>
            </a:r>
            <a:endParaRPr lang="en-US" sz="4000" dirty="0">
              <a:solidFill>
                <a:schemeClr val="tx1">
                  <a:lumMod val="95000"/>
                  <a:lumOff val="5000"/>
                </a:schemeClr>
              </a:solidFill>
            </a:endParaRPr>
          </a:p>
        </p:txBody>
      </p:sp>
      <p:sp>
        <p:nvSpPr>
          <p:cNvPr id="14" name="TextBox 13"/>
          <p:cNvSpPr txBox="1"/>
          <p:nvPr/>
        </p:nvSpPr>
        <p:spPr>
          <a:xfrm>
            <a:off x="142844" y="1124744"/>
            <a:ext cx="5572164" cy="5355312"/>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smtClean="0"/>
          </a:p>
          <a:p>
            <a:endParaRPr lang="en-US" dirty="0"/>
          </a:p>
          <a:p>
            <a:endParaRPr lang="en-US" dirty="0" smtClean="0"/>
          </a:p>
          <a:p>
            <a:endParaRPr lang="en-US" dirty="0"/>
          </a:p>
          <a:p>
            <a:endParaRPr lang="en-US" b="1" dirty="0"/>
          </a:p>
          <a:p>
            <a:endParaRPr lang="en-US" b="1" dirty="0"/>
          </a:p>
          <a:p>
            <a:endParaRPr lang="en-US" b="1" dirty="0"/>
          </a:p>
          <a:p>
            <a:endParaRPr lang="en-US" b="1" dirty="0"/>
          </a:p>
          <a:p>
            <a:r>
              <a:rPr lang="en-US" b="1" dirty="0" smtClean="0"/>
              <a:t>QUESTION 35.2</a:t>
            </a:r>
            <a:endParaRPr lang="en-US" b="1" dirty="0"/>
          </a:p>
          <a:p>
            <a:r>
              <a:rPr lang="en-US" dirty="0" smtClean="0"/>
              <a:t>To date, no humans have been able to react to a starter’s gun in less than 0.110 second.</a:t>
            </a:r>
          </a:p>
          <a:p>
            <a:r>
              <a:rPr lang="en-US" dirty="0" smtClean="0"/>
              <a:t>If the recorded reaction time for a runner is less then 0.110 second, then a false start is considered to have occurred because the runner must have left before hearing the gun.</a:t>
            </a:r>
          </a:p>
          <a:p>
            <a:endParaRPr lang="en-US" dirty="0" smtClean="0"/>
          </a:p>
          <a:p>
            <a:r>
              <a:rPr lang="en-US" dirty="0" smtClean="0"/>
              <a:t>If the Bronze </a:t>
            </a:r>
            <a:r>
              <a:rPr lang="en-US" dirty="0" err="1" smtClean="0"/>
              <a:t>medallist</a:t>
            </a:r>
            <a:r>
              <a:rPr lang="en-US" dirty="0" smtClean="0"/>
              <a:t> had a faster reaction time, would he have had a chance to win the Silver medal?</a:t>
            </a:r>
          </a:p>
          <a:p>
            <a:r>
              <a:rPr lang="en-US" dirty="0" smtClean="0"/>
              <a:t>Give an explanation to support your answer.</a:t>
            </a:r>
            <a:endParaRPr lang="en-GB"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pic>
        <p:nvPicPr>
          <p:cNvPr id="9"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770" y="1151091"/>
            <a:ext cx="4302810" cy="186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538684" y="1324889"/>
            <a:ext cx="1085355" cy="739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03937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35</a:t>
            </a:r>
            <a:r>
              <a:rPr lang="en-GB" sz="4000" dirty="0">
                <a:solidFill>
                  <a:schemeClr val="tx1">
                    <a:lumMod val="95000"/>
                    <a:lumOff val="5000"/>
                  </a:schemeClr>
                </a:solidFill>
              </a:rPr>
              <a:t>: Reaction Time</a:t>
            </a:r>
            <a:endParaRPr lang="en-US" sz="4000" dirty="0">
              <a:solidFill>
                <a:schemeClr val="tx1">
                  <a:lumMod val="95000"/>
                  <a:lumOff val="5000"/>
                </a:schemeClr>
              </a:solidFill>
            </a:endParaRPr>
          </a:p>
        </p:txBody>
      </p:sp>
      <p:sp>
        <p:nvSpPr>
          <p:cNvPr id="14" name="TextBox 13"/>
          <p:cNvSpPr txBox="1"/>
          <p:nvPr/>
        </p:nvSpPr>
        <p:spPr>
          <a:xfrm>
            <a:off x="142844" y="1124744"/>
            <a:ext cx="5572164" cy="5355312"/>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dirty="0"/>
          </a:p>
          <a:p>
            <a:endParaRPr lang="en-US" dirty="0"/>
          </a:p>
          <a:p>
            <a:endParaRPr lang="en-US" dirty="0"/>
          </a:p>
          <a:p>
            <a:endParaRPr lang="en-US" b="1" dirty="0"/>
          </a:p>
          <a:p>
            <a:endParaRPr lang="en-US" b="1" dirty="0"/>
          </a:p>
          <a:p>
            <a:endParaRPr lang="en-US" b="1" dirty="0"/>
          </a:p>
          <a:p>
            <a:endParaRPr lang="en-US" b="1" dirty="0"/>
          </a:p>
          <a:p>
            <a:r>
              <a:rPr lang="en-US" b="1" dirty="0">
                <a:solidFill>
                  <a:schemeClr val="bg1">
                    <a:lumMod val="50000"/>
                  </a:schemeClr>
                </a:solidFill>
              </a:rPr>
              <a:t>QUESTION 35.2</a:t>
            </a:r>
          </a:p>
          <a:p>
            <a:r>
              <a:rPr lang="en-US" dirty="0">
                <a:solidFill>
                  <a:schemeClr val="bg1">
                    <a:lumMod val="50000"/>
                  </a:schemeClr>
                </a:solidFill>
              </a:rPr>
              <a:t>To date, no humans have been able to react to a starter’s gun in less than 0.110 second.</a:t>
            </a:r>
          </a:p>
          <a:p>
            <a:r>
              <a:rPr lang="en-US" dirty="0">
                <a:solidFill>
                  <a:schemeClr val="bg1">
                    <a:lumMod val="50000"/>
                  </a:schemeClr>
                </a:solidFill>
              </a:rPr>
              <a:t>If the recorded reaction time for a runner is less then 0.110 second, then a false start is considered to have occurred because the runner must have left before hearing the gun.</a:t>
            </a:r>
          </a:p>
          <a:p>
            <a:endParaRPr lang="en-US" dirty="0"/>
          </a:p>
          <a:p>
            <a:r>
              <a:rPr lang="en-US" dirty="0"/>
              <a:t>If the Bronze </a:t>
            </a:r>
            <a:r>
              <a:rPr lang="en-US" dirty="0" err="1"/>
              <a:t>medallist</a:t>
            </a:r>
            <a:r>
              <a:rPr lang="en-US" dirty="0"/>
              <a:t> had a faster reaction time, would he have had a chance to win the Silver medal?</a:t>
            </a:r>
          </a:p>
          <a:p>
            <a:r>
              <a:rPr lang="en-US" dirty="0">
                <a:solidFill>
                  <a:schemeClr val="bg1">
                    <a:lumMod val="50000"/>
                  </a:schemeClr>
                </a:solidFill>
              </a:rPr>
              <a:t>Give an explanation to support your answer.</a:t>
            </a:r>
            <a:endParaRPr lang="en-GB" dirty="0">
              <a:solidFill>
                <a:schemeClr val="bg1">
                  <a:lumMod val="50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770" y="1151091"/>
            <a:ext cx="4302810" cy="186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38684" y="1324889"/>
            <a:ext cx="1085355" cy="739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12952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35</a:t>
            </a:r>
            <a:r>
              <a:rPr lang="en-GB" sz="4000" dirty="0">
                <a:solidFill>
                  <a:schemeClr val="tx1">
                    <a:lumMod val="95000"/>
                    <a:lumOff val="5000"/>
                  </a:schemeClr>
                </a:solidFill>
              </a:rPr>
              <a:t>: Reaction Time</a:t>
            </a:r>
            <a:endParaRPr lang="en-US" sz="4000" dirty="0">
              <a:solidFill>
                <a:schemeClr val="tx1">
                  <a:lumMod val="95000"/>
                  <a:lumOff val="5000"/>
                </a:schemeClr>
              </a:solidFill>
            </a:endParaRPr>
          </a:p>
        </p:txBody>
      </p:sp>
      <p:sp>
        <p:nvSpPr>
          <p:cNvPr id="14" name="TextBox 13"/>
          <p:cNvSpPr txBox="1"/>
          <p:nvPr/>
        </p:nvSpPr>
        <p:spPr>
          <a:xfrm>
            <a:off x="142844" y="1124744"/>
            <a:ext cx="5572164" cy="5355312"/>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dirty="0"/>
          </a:p>
          <a:p>
            <a:endParaRPr lang="en-US" dirty="0"/>
          </a:p>
          <a:p>
            <a:endParaRPr lang="en-US" dirty="0"/>
          </a:p>
          <a:p>
            <a:endParaRPr lang="en-US" b="1" dirty="0"/>
          </a:p>
          <a:p>
            <a:endParaRPr lang="en-US" b="1" dirty="0"/>
          </a:p>
          <a:p>
            <a:endParaRPr lang="en-US" b="1" dirty="0"/>
          </a:p>
          <a:p>
            <a:endParaRPr lang="en-US" b="1" dirty="0"/>
          </a:p>
          <a:p>
            <a:r>
              <a:rPr lang="en-US" b="1" dirty="0">
                <a:solidFill>
                  <a:schemeClr val="bg1">
                    <a:lumMod val="50000"/>
                  </a:schemeClr>
                </a:solidFill>
              </a:rPr>
              <a:t>QUESTION 35.2</a:t>
            </a:r>
          </a:p>
          <a:p>
            <a:r>
              <a:rPr lang="en-US" dirty="0">
                <a:solidFill>
                  <a:schemeClr val="bg1">
                    <a:lumMod val="50000"/>
                  </a:schemeClr>
                </a:solidFill>
              </a:rPr>
              <a:t>To date, no humans have been able to react to a starter’s gun in less than 0.110 second.</a:t>
            </a:r>
          </a:p>
          <a:p>
            <a:r>
              <a:rPr lang="en-US" dirty="0"/>
              <a:t>If the recorded reaction time for a runner is less then 0.110 second, then a false start is considered to have occurred </a:t>
            </a:r>
            <a:r>
              <a:rPr lang="en-US" dirty="0">
                <a:solidFill>
                  <a:schemeClr val="bg1">
                    <a:lumMod val="50000"/>
                  </a:schemeClr>
                </a:solidFill>
              </a:rPr>
              <a:t>because the runner must have left before hearing the gun.</a:t>
            </a:r>
          </a:p>
          <a:p>
            <a:endParaRPr lang="en-US" dirty="0">
              <a:solidFill>
                <a:schemeClr val="bg1">
                  <a:lumMod val="50000"/>
                </a:schemeClr>
              </a:solidFill>
            </a:endParaRPr>
          </a:p>
          <a:p>
            <a:r>
              <a:rPr lang="en-US" dirty="0">
                <a:solidFill>
                  <a:schemeClr val="bg1">
                    <a:lumMod val="50000"/>
                  </a:schemeClr>
                </a:solidFill>
              </a:rPr>
              <a:t>If the Bronze </a:t>
            </a:r>
            <a:r>
              <a:rPr lang="en-US" dirty="0" err="1">
                <a:solidFill>
                  <a:schemeClr val="bg1">
                    <a:lumMod val="50000"/>
                  </a:schemeClr>
                </a:solidFill>
              </a:rPr>
              <a:t>medallist</a:t>
            </a:r>
            <a:r>
              <a:rPr lang="en-US" dirty="0">
                <a:solidFill>
                  <a:schemeClr val="bg1">
                    <a:lumMod val="50000"/>
                  </a:schemeClr>
                </a:solidFill>
              </a:rPr>
              <a:t> had a faster reaction time, would he have had a chance to win the Silver medal?</a:t>
            </a:r>
          </a:p>
          <a:p>
            <a:r>
              <a:rPr lang="en-US" dirty="0">
                <a:solidFill>
                  <a:schemeClr val="bg1">
                    <a:lumMod val="50000"/>
                  </a:schemeClr>
                </a:solidFill>
              </a:rPr>
              <a:t>Give an explanation to support your answer.</a:t>
            </a:r>
            <a:endParaRPr lang="en-GB" dirty="0">
              <a:solidFill>
                <a:schemeClr val="bg1">
                  <a:lumMod val="50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770" y="1151091"/>
            <a:ext cx="4302810" cy="186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38684" y="1324889"/>
            <a:ext cx="1085355" cy="739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33574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35</a:t>
            </a:r>
            <a:r>
              <a:rPr lang="en-GB" sz="4000" dirty="0">
                <a:solidFill>
                  <a:schemeClr val="tx1">
                    <a:lumMod val="95000"/>
                    <a:lumOff val="5000"/>
                  </a:schemeClr>
                </a:solidFill>
              </a:rPr>
              <a:t>: Reaction Time</a:t>
            </a:r>
            <a:endParaRPr lang="en-US" sz="4000" dirty="0">
              <a:solidFill>
                <a:schemeClr val="tx1">
                  <a:lumMod val="95000"/>
                  <a:lumOff val="5000"/>
                </a:schemeClr>
              </a:solidFill>
            </a:endParaRPr>
          </a:p>
        </p:txBody>
      </p:sp>
      <p:sp>
        <p:nvSpPr>
          <p:cNvPr id="14" name="TextBox 13"/>
          <p:cNvSpPr txBox="1"/>
          <p:nvPr/>
        </p:nvSpPr>
        <p:spPr>
          <a:xfrm>
            <a:off x="142844" y="1124744"/>
            <a:ext cx="5572164" cy="5355312"/>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dirty="0"/>
          </a:p>
          <a:p>
            <a:endParaRPr lang="en-US" dirty="0"/>
          </a:p>
          <a:p>
            <a:endParaRPr lang="en-US" dirty="0"/>
          </a:p>
          <a:p>
            <a:endParaRPr lang="en-US" b="1" dirty="0"/>
          </a:p>
          <a:p>
            <a:endParaRPr lang="en-US" b="1" dirty="0"/>
          </a:p>
          <a:p>
            <a:endParaRPr lang="en-US" b="1" dirty="0"/>
          </a:p>
          <a:p>
            <a:endParaRPr lang="en-US" b="1" dirty="0"/>
          </a:p>
          <a:p>
            <a:r>
              <a:rPr lang="en-US" b="1" dirty="0">
                <a:solidFill>
                  <a:schemeClr val="bg1">
                    <a:lumMod val="50000"/>
                  </a:schemeClr>
                </a:solidFill>
              </a:rPr>
              <a:t>QUESTION 35.2</a:t>
            </a:r>
          </a:p>
          <a:p>
            <a:r>
              <a:rPr lang="en-US" dirty="0">
                <a:solidFill>
                  <a:schemeClr val="bg1">
                    <a:lumMod val="50000"/>
                  </a:schemeClr>
                </a:solidFill>
              </a:rPr>
              <a:t>To date, no humans have been able to react to a starter’s gun in less than 0.110 second.</a:t>
            </a:r>
          </a:p>
          <a:p>
            <a:r>
              <a:rPr lang="en-US" dirty="0">
                <a:solidFill>
                  <a:schemeClr val="bg1">
                    <a:lumMod val="50000"/>
                  </a:schemeClr>
                </a:solidFill>
              </a:rPr>
              <a:t>If the recorded reaction time for a runner is less then 0.110 second, then a false start is considered to have occurred because the runner must have left before hearing the gun.</a:t>
            </a:r>
          </a:p>
          <a:p>
            <a:endParaRPr lang="en-US" dirty="0">
              <a:solidFill>
                <a:schemeClr val="bg1">
                  <a:lumMod val="50000"/>
                </a:schemeClr>
              </a:solidFill>
            </a:endParaRPr>
          </a:p>
          <a:p>
            <a:r>
              <a:rPr lang="en-US" dirty="0">
                <a:solidFill>
                  <a:schemeClr val="bg1">
                    <a:lumMod val="50000"/>
                  </a:schemeClr>
                </a:solidFill>
              </a:rPr>
              <a:t>If the Bronze </a:t>
            </a:r>
            <a:r>
              <a:rPr lang="en-US" dirty="0" err="1">
                <a:solidFill>
                  <a:schemeClr val="bg1">
                    <a:lumMod val="50000"/>
                  </a:schemeClr>
                </a:solidFill>
              </a:rPr>
              <a:t>medallist</a:t>
            </a:r>
            <a:r>
              <a:rPr lang="en-US" dirty="0">
                <a:solidFill>
                  <a:schemeClr val="bg1">
                    <a:lumMod val="50000"/>
                  </a:schemeClr>
                </a:solidFill>
              </a:rPr>
              <a:t> had a faster reaction time, would he have had a chance to win the Silver medal?</a:t>
            </a:r>
          </a:p>
          <a:p>
            <a:r>
              <a:rPr lang="en-US" dirty="0">
                <a:solidFill>
                  <a:schemeClr val="bg1">
                    <a:lumMod val="50000"/>
                  </a:schemeClr>
                </a:solidFill>
              </a:rPr>
              <a:t>Give an explanation to support your answer.</a:t>
            </a:r>
            <a:endParaRPr lang="en-GB" dirty="0">
              <a:solidFill>
                <a:schemeClr val="bg1">
                  <a:lumMod val="50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770" y="1151091"/>
            <a:ext cx="4302810" cy="186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38684" y="1324889"/>
            <a:ext cx="1085355" cy="739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470341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ooklet">
  <a:themeElements>
    <a:clrScheme name="Brooklet">
      <a:dk1>
        <a:sysClr val="windowText" lastClr="000000"/>
      </a:dk1>
      <a:lt1>
        <a:sysClr val="window" lastClr="FFFFFF"/>
      </a:lt1>
      <a:dk2>
        <a:srgbClr val="4062E3"/>
      </a:dk2>
      <a:lt2>
        <a:srgbClr val="C7E4F8"/>
      </a:lt2>
      <a:accent1>
        <a:srgbClr val="79498D"/>
      </a:accent1>
      <a:accent2>
        <a:srgbClr val="AE236A"/>
      </a:accent2>
      <a:accent3>
        <a:srgbClr val="F88941"/>
      </a:accent3>
      <a:accent4>
        <a:srgbClr val="DEC441"/>
      </a:accent4>
      <a:accent5>
        <a:srgbClr val="9FA500"/>
      </a:accent5>
      <a:accent6>
        <a:srgbClr val="707070"/>
      </a:accent6>
      <a:hlink>
        <a:srgbClr val="0000E1"/>
      </a:hlink>
      <a:folHlink>
        <a:srgbClr val="800080"/>
      </a:folHlink>
    </a:clrScheme>
    <a:fontScheme name="Brooklet">
      <a:majorFont>
        <a:latin typeface="Constantia"/>
        <a:ea typeface=""/>
        <a:cs typeface=""/>
        <a:font script="Jpan" typeface="HG明朝E"/>
        <a:font script="Hang" typeface="궁서"/>
        <a:font script="Hans" typeface="华文中宋"/>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mbria"/>
        <a:ea typeface=""/>
        <a:cs typeface=""/>
        <a:font script="Jpan" typeface="ＭＳ 明朝"/>
        <a:font script="Hang" typeface="맑은 고딕"/>
        <a:font script="Hans" typeface="华文楷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rooklet">
      <a:fillStyleLst>
        <a:solidFill>
          <a:schemeClr val="phClr">
            <a:tint val="100000"/>
          </a:scheme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6175" cap="flat" cmpd="sng" algn="ctr">
          <a:solidFill>
            <a:schemeClr val="phClr">
              <a:alpha val="100000"/>
            </a:schemeClr>
          </a:solidFill>
          <a:prstDash val="solid"/>
        </a:ln>
        <a:ln w="16350" cap="flat" cmpd="sng" algn="ctr">
          <a:solidFill>
            <a:schemeClr val="phClr">
              <a:alpha val="100000"/>
            </a:schemeClr>
          </a:solidFill>
          <a:prstDash val="solid"/>
        </a:ln>
        <a:ln w="29525" cap="flat" cmpd="sng" algn="ctr">
          <a:solidFill>
            <a:schemeClr val="phClr">
              <a:alpha val="100000"/>
            </a:schemeClr>
          </a:solidFill>
          <a:prstDash val="solid"/>
        </a:ln>
      </a:lnStyleLst>
      <a:effectStyleLst>
        <a:effectStyle>
          <a:effectLst>
            <a:outerShdw blurRad="63000" dist="25400" dir="16000000" rotWithShape="0">
              <a:srgbClr val="000000">
                <a:alpha val="10000"/>
              </a:srgbClr>
            </a:outerShdw>
          </a:effectLst>
          <a:scene3d>
            <a:camera prst="orthographicFront"/>
            <a:lightRig rig="soft" dir="t">
              <a:rot lat="0" lon="0" rev="0"/>
            </a:lightRig>
          </a:scene3d>
        </a:effectStyle>
        <a:effectStyle>
          <a:effectLst>
            <a:outerShdw blurRad="63000" dist="25400" dir="16000000" rotWithShape="0">
              <a:srgbClr val="000000">
                <a:alpha val="10000"/>
              </a:srgbClr>
            </a:outerShdw>
          </a:effectLst>
          <a:scene3d>
            <a:camera prst="perspectiveFront" fov="7200000"/>
            <a:lightRig rig="glow" dir="t">
              <a:rot lat="0" lon="0" rev="21000000"/>
            </a:lightRig>
          </a:scene3d>
          <a:sp3d>
            <a:bevelT w="304800" h="44450"/>
            <a:bevelB w="304800" h="44450"/>
            <a:contourClr>
              <a:schemeClr val="phClr">
                <a:shade val="60000"/>
                <a:satMod val="110000"/>
              </a:schemeClr>
            </a:contourClr>
          </a:sp3d>
        </a:effectStyle>
        <a:effectStyle>
          <a:effectLst>
            <a:outerShdw blurRad="63000" dist="25400" dir="16000000" rotWithShape="0">
              <a:srgbClr val="000000">
                <a:alpha val="10000"/>
              </a:srgbClr>
            </a:outerShdw>
          </a:effectLst>
          <a:scene3d>
            <a:camera prst="perspectiveFront" fov="0"/>
            <a:lightRig rig="glow" dir="t">
              <a:rot lat="0" lon="0" rev="21000000"/>
            </a:lightRig>
          </a:scene3d>
          <a:sp3d>
            <a:bevelT w="342900" h="38100" prst="softRound"/>
            <a:bevelB w="342900" h="38100" prst="softRound"/>
            <a:contourClr>
              <a:schemeClr val="phClr">
                <a:shade val="60000"/>
                <a:satMod val="110000"/>
              </a:schemeClr>
            </a:contourClr>
          </a:sp3d>
        </a:effectStyle>
      </a:effectStyleLst>
      <a:bgFillStyleLst>
        <a:solidFill>
          <a:schemeClr val="phClr"/>
        </a:solidFill>
        <a:gradFill>
          <a:gsLst>
            <a:gs pos="0">
              <a:schemeClr val="phClr">
                <a:tint val="75000"/>
              </a:schemeClr>
            </a:gs>
            <a:gs pos="65000">
              <a:schemeClr val="phClr">
                <a:shade val="75000"/>
              </a:schemeClr>
            </a:gs>
            <a:gs pos="100000">
              <a:schemeClr val="phClr">
                <a:shade val="75000"/>
              </a:schemeClr>
            </a:gs>
          </a:gsLst>
          <a:lin ang="16200000" scaled="1"/>
        </a:gradFill>
        <a:blipFill rotWithShape="0">
          <a:blip xmlns:r="http://schemas.openxmlformats.org/officeDocument/2006/relationships" r:embed="rId1">
            <a:duotone>
              <a:schemeClr val="phClr">
                <a:shade val="50000"/>
              </a:schemeClr>
              <a:schemeClr val="phClr">
                <a:tint val="75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Brooklet</Template>
  <TotalTime>2471</TotalTime>
  <Words>1294</Words>
  <Application>Microsoft Office PowerPoint</Application>
  <PresentationFormat>On-screen Show (4:3)</PresentationFormat>
  <Paragraphs>188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Brooklet</vt:lpstr>
      <vt:lpstr>Mathematics Unit 35: Reaction Time</vt:lpstr>
      <vt:lpstr>Mathematics Unit 35: Reaction Time</vt:lpstr>
      <vt:lpstr>Mathematics Unit 35: Reaction Time</vt:lpstr>
      <vt:lpstr>Mathematics Unit 35: Reaction Time</vt:lpstr>
      <vt:lpstr>Mathematics Unit 35: Reaction Time</vt:lpstr>
      <vt:lpstr>Mathematics Unit 35: Reaction Time</vt:lpstr>
      <vt:lpstr>Mathematics Unit 35: Reaction Time</vt:lpstr>
      <vt:lpstr>Mathematics Unit 35: Reaction Time</vt:lpstr>
      <vt:lpstr>Mathematics Unit 35: Reaction Time</vt:lpstr>
      <vt:lpstr>Mathematics Unit 35: Reaction Time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Greenslade M</cp:lastModifiedBy>
  <cp:revision>75</cp:revision>
  <dcterms:created xsi:type="dcterms:W3CDTF">2010-03-16T17:53:16Z</dcterms:created>
  <dcterms:modified xsi:type="dcterms:W3CDTF">2015-03-23T20:32:53Z</dcterms:modified>
</cp:coreProperties>
</file>