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7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4/7/2015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3.png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36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Water Tank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 smtClean="0"/>
              <a:t>QUESTION </a:t>
            </a:r>
            <a:r>
              <a:rPr lang="en-US" b="1" dirty="0" smtClean="0"/>
              <a:t>36.1</a:t>
            </a:r>
            <a:endParaRPr lang="en-US" b="1" dirty="0" smtClean="0"/>
          </a:p>
          <a:p>
            <a:r>
              <a:rPr lang="en-GB" dirty="0" smtClean="0"/>
              <a:t>A water tank has shape and</a:t>
            </a:r>
          </a:p>
          <a:p>
            <a:r>
              <a:rPr lang="en-GB" dirty="0" smtClean="0"/>
              <a:t>dimensions as shown in the diagram.</a:t>
            </a:r>
          </a:p>
          <a:p>
            <a:r>
              <a:rPr lang="en-GB" dirty="0" smtClean="0"/>
              <a:t>At the beginning the tank is empty.</a:t>
            </a:r>
          </a:p>
          <a:p>
            <a:r>
              <a:rPr lang="en-GB" dirty="0" smtClean="0"/>
              <a:t>Then</a:t>
            </a:r>
            <a:r>
              <a:rPr lang="en-GB" dirty="0"/>
              <a:t> </a:t>
            </a:r>
            <a:r>
              <a:rPr lang="en-GB" dirty="0" smtClean="0"/>
              <a:t>it is filled with water at the rate</a:t>
            </a:r>
          </a:p>
          <a:p>
            <a:r>
              <a:rPr lang="en-GB" dirty="0" smtClean="0"/>
              <a:t>of one litre per second.</a:t>
            </a:r>
          </a:p>
          <a:p>
            <a:endParaRPr lang="en-GB" dirty="0" smtClean="0"/>
          </a:p>
          <a:p>
            <a:r>
              <a:rPr lang="en-GB" dirty="0" smtClean="0"/>
              <a:t>Which of the following graphs shows</a:t>
            </a:r>
          </a:p>
          <a:p>
            <a:r>
              <a:rPr lang="en-GB" dirty="0" smtClean="0"/>
              <a:t>how</a:t>
            </a:r>
            <a:r>
              <a:rPr lang="en-GB" dirty="0" smtClean="0"/>
              <a:t> </a:t>
            </a:r>
            <a:r>
              <a:rPr lang="en-GB" dirty="0" smtClean="0"/>
              <a:t>the height of the water surface</a:t>
            </a:r>
          </a:p>
          <a:p>
            <a:r>
              <a:rPr lang="en-GB" dirty="0" smtClean="0"/>
              <a:t>changes over time?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320408"/>
            <a:ext cx="1655476" cy="4166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93" y="3959139"/>
            <a:ext cx="3203887" cy="2740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36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Water Tank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do we want to find out?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36.1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 water tank has shape and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dimensions as shown in the diagram.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At the beginning the tank is empty.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Then it is filled with water at the rate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of one litre per second.</a:t>
            </a:r>
          </a:p>
          <a:p>
            <a:endParaRPr lang="en-GB" dirty="0"/>
          </a:p>
          <a:p>
            <a:r>
              <a:rPr lang="en-GB" dirty="0"/>
              <a:t>Which of the following graphs shows</a:t>
            </a:r>
          </a:p>
          <a:p>
            <a:r>
              <a:rPr lang="en-GB" dirty="0" smtClean="0"/>
              <a:t>how </a:t>
            </a:r>
            <a:r>
              <a:rPr lang="en-GB" dirty="0"/>
              <a:t>the height of the water surface</a:t>
            </a:r>
          </a:p>
          <a:p>
            <a:r>
              <a:rPr lang="en-GB" dirty="0"/>
              <a:t>changes over time?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320408"/>
            <a:ext cx="1655476" cy="4166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93" y="3959139"/>
            <a:ext cx="3203887" cy="2740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36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Water Tank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useful information do we know?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36.1</a:t>
            </a:r>
          </a:p>
          <a:p>
            <a:r>
              <a:rPr lang="en-GB" dirty="0"/>
              <a:t>A water tank has shape and</a:t>
            </a:r>
          </a:p>
          <a:p>
            <a:r>
              <a:rPr lang="en-GB" dirty="0"/>
              <a:t>dimensions as shown in the diagram.</a:t>
            </a:r>
          </a:p>
          <a:p>
            <a:r>
              <a:rPr lang="en-GB" dirty="0"/>
              <a:t>At the beginning the tank is empty.</a:t>
            </a:r>
          </a:p>
          <a:p>
            <a:r>
              <a:rPr lang="en-GB" dirty="0"/>
              <a:t>Then it is filled with water at the rate</a:t>
            </a:r>
          </a:p>
          <a:p>
            <a:r>
              <a:rPr lang="en-GB" dirty="0"/>
              <a:t>of one litre per second.</a:t>
            </a:r>
          </a:p>
          <a:p>
            <a:endParaRPr lang="en-GB" dirty="0"/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Which of the following graphs shows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how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the height of the water surface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changes over time?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320408"/>
            <a:ext cx="1655476" cy="4166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93" y="3959139"/>
            <a:ext cx="3203887" cy="2740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36</a:t>
            </a:r>
            <a:r>
              <a:rPr lang="en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: Water Tank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have we learned?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other mathematical techniques do we need to apply?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QUESTION 36.1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 water tank has</a:t>
            </a:r>
            <a:r>
              <a:rPr lang="en-GB" dirty="0"/>
              <a:t> shape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and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dimensions as shown in the diagram.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At the beginning the tank is empty.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Then it is filled with water at the </a:t>
            </a:r>
            <a:r>
              <a:rPr lang="en-GB" dirty="0"/>
              <a:t>rate</a:t>
            </a:r>
          </a:p>
          <a:p>
            <a:r>
              <a:rPr lang="en-GB" dirty="0"/>
              <a:t>of one litre per second.</a:t>
            </a:r>
          </a:p>
          <a:p>
            <a:endParaRPr lang="en-GB" dirty="0"/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Which of the following graphs shows</a:t>
            </a:r>
          </a:p>
          <a:p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how 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the height of the water surface</a:t>
            </a:r>
          </a:p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changes over time?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320408"/>
            <a:ext cx="1655476" cy="4166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93" y="3959139"/>
            <a:ext cx="3203887" cy="2740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Mathematics Unit </a:t>
            </a:r>
            <a:r>
              <a:rPr lang="en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36: Water Tank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do we want to find out?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useful information do we know?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What have we learned?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bg1">
                    <a:lumMod val="50000"/>
                  </a:schemeClr>
                </a:solidFill>
              </a:rPr>
              <a:t>What other mathematical techniques do we need to apply?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Back to start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en-US" b="1" dirty="0"/>
              <a:t>QUESTION 36.1</a:t>
            </a:r>
          </a:p>
          <a:p>
            <a:r>
              <a:rPr lang="en-GB" dirty="0"/>
              <a:t>A water tank has shape and</a:t>
            </a:r>
          </a:p>
          <a:p>
            <a:r>
              <a:rPr lang="en-GB" dirty="0"/>
              <a:t>dimensions as shown in the diagram.</a:t>
            </a:r>
          </a:p>
          <a:p>
            <a:r>
              <a:rPr lang="en-GB" dirty="0"/>
              <a:t>At the beginning the tank is empty.</a:t>
            </a:r>
          </a:p>
          <a:p>
            <a:r>
              <a:rPr lang="en-GB" dirty="0"/>
              <a:t>Then it is filled with water at the rate</a:t>
            </a:r>
          </a:p>
          <a:p>
            <a:r>
              <a:rPr lang="en-GB" dirty="0"/>
              <a:t>of one litre per second.</a:t>
            </a:r>
          </a:p>
          <a:p>
            <a:endParaRPr lang="en-GB" dirty="0"/>
          </a:p>
          <a:p>
            <a:r>
              <a:rPr lang="en-GB" dirty="0"/>
              <a:t>Which of the following graphs shows</a:t>
            </a:r>
          </a:p>
          <a:p>
            <a:r>
              <a:rPr lang="en-GB" dirty="0" smtClean="0"/>
              <a:t>how </a:t>
            </a:r>
            <a:r>
              <a:rPr lang="en-GB" dirty="0"/>
              <a:t>the height of the water surface</a:t>
            </a:r>
          </a:p>
          <a:p>
            <a:r>
              <a:rPr lang="en-GB" dirty="0"/>
              <a:t>changes over time?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1320408"/>
            <a:ext cx="1655476" cy="41669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93" y="3959139"/>
            <a:ext cx="3203887" cy="2740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2402</TotalTime>
  <Words>467</Words>
  <Application>Microsoft Office PowerPoint</Application>
  <PresentationFormat>On-screen Show (4:3)</PresentationFormat>
  <Paragraphs>119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Brooklet</vt:lpstr>
      <vt:lpstr>Mathematics Unit 36: Water Tank</vt:lpstr>
      <vt:lpstr>Mathematics Unit 36: Water Tank</vt:lpstr>
      <vt:lpstr>Mathematics Unit 36: Water Tank</vt:lpstr>
      <vt:lpstr>Mathematics Unit 36: Water Tank</vt:lpstr>
      <vt:lpstr>Mathematics Unit 36: Water Tank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Greenslade M</cp:lastModifiedBy>
  <cp:revision>71</cp:revision>
  <dcterms:created xsi:type="dcterms:W3CDTF">2010-03-16T17:53:16Z</dcterms:created>
  <dcterms:modified xsi:type="dcterms:W3CDTF">2015-04-07T14:15:25Z</dcterms:modified>
</cp:coreProperties>
</file>