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49: Moving Walkways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49.1</a:t>
            </a:r>
            <a:endParaRPr lang="en-US" b="1" dirty="0" smtClean="0"/>
          </a:p>
          <a:p>
            <a:r>
              <a:rPr lang="en-GB" dirty="0" smtClean="0"/>
              <a:t>On the right is a photograph of</a:t>
            </a:r>
          </a:p>
          <a:p>
            <a:r>
              <a:rPr lang="en-GB" dirty="0" smtClean="0"/>
              <a:t>moving walkways.</a:t>
            </a:r>
          </a:p>
          <a:p>
            <a:endParaRPr lang="en-GB" dirty="0" smtClean="0"/>
          </a:p>
          <a:p>
            <a:r>
              <a:rPr lang="en-GB" dirty="0" smtClean="0"/>
              <a:t>The following Distance-Time</a:t>
            </a:r>
          </a:p>
          <a:p>
            <a:r>
              <a:rPr lang="en-GB" dirty="0" smtClean="0"/>
              <a:t>graph shows a comparison between “walking on the moving walkway” and “walking on the ground next to the moving walkway.”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Assuming that, in the above graph, the walking pace is about the same for both persons, add a line to the graph that would represent the distance versus time for a person who is standing still on the moving walkway.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44869"/>
            <a:ext cx="2223128" cy="131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234" y="3426207"/>
            <a:ext cx="3505383" cy="189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Moving Walkways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49.1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On the right is a photograph of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moving walkways.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following Distance-Time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graph shows a comparison between “walking on the moving walkway” and “walking on the ground next to the moving walkway.”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Assuming that, in the above graph, the walking pace is about the same for both persons, </a:t>
            </a:r>
            <a:r>
              <a:rPr lang="en-GB" dirty="0"/>
              <a:t>add a line to the graph that would represent the distance versus time for a person who is standing still on the moving walkway.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44869"/>
            <a:ext cx="2223128" cy="131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234" y="3426207"/>
            <a:ext cx="3505383" cy="189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Moving Walkways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49.1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On the right is a photograph of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moving walkways.</a:t>
            </a:r>
          </a:p>
          <a:p>
            <a:endParaRPr lang="en-GB" dirty="0"/>
          </a:p>
          <a:p>
            <a:r>
              <a:rPr lang="en-GB" dirty="0"/>
              <a:t>The following Distance-Time</a:t>
            </a:r>
          </a:p>
          <a:p>
            <a:r>
              <a:rPr lang="en-GB" dirty="0"/>
              <a:t>graph shows a comparison between “walking on the moving walkway” and “walking on the ground next to the moving walkway.”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Assuming that, in the above graph, the walking pace is about the same for both persons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, add a line to the graph that would represent the distance versus time for a person who is standing still on the moving walkway.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44869"/>
            <a:ext cx="2223128" cy="131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234" y="3426207"/>
            <a:ext cx="3505383" cy="189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Moving Walkways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49.1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On the right is a photograph of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moving walkways.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following </a:t>
            </a:r>
            <a:r>
              <a:rPr lang="en-GB" dirty="0"/>
              <a:t>Distance-Time</a:t>
            </a:r>
          </a:p>
          <a:p>
            <a:r>
              <a:rPr lang="en-GB" dirty="0"/>
              <a:t>graph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shows a comparison between “walking on the moving walkway” and “walking on the ground next to the moving walkway.”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Assuming that, in the above graph, the walking </a:t>
            </a:r>
            <a:r>
              <a:rPr lang="en-GB" dirty="0"/>
              <a:t>pace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is about the same for both persons, add a line to the graph that would represent the distance versus time for a person who is standing still on the moving walkway.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44869"/>
            <a:ext cx="2223128" cy="131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234" y="3426207"/>
            <a:ext cx="3505383" cy="189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Moving Walkways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49.1</a:t>
            </a:r>
          </a:p>
          <a:p>
            <a:r>
              <a:rPr lang="en-GB" dirty="0"/>
              <a:t>On the right is a photograph of</a:t>
            </a:r>
          </a:p>
          <a:p>
            <a:r>
              <a:rPr lang="en-GB" dirty="0"/>
              <a:t>moving walkways.</a:t>
            </a:r>
          </a:p>
          <a:p>
            <a:endParaRPr lang="en-GB" dirty="0"/>
          </a:p>
          <a:p>
            <a:r>
              <a:rPr lang="en-GB" dirty="0"/>
              <a:t>The following Distance-Time</a:t>
            </a:r>
          </a:p>
          <a:p>
            <a:r>
              <a:rPr lang="en-GB" dirty="0"/>
              <a:t>graph shows a comparison between “walking on the moving walkway” and “walking on the ground next to the moving walkway.”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Assuming that, in the above graph, the walking pace is about the same for both persons, add a line to the graph that would represent the distance versus time for a person who is standing still on the moving walkway.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144869"/>
            <a:ext cx="2223128" cy="131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234" y="3426207"/>
            <a:ext cx="3505383" cy="1891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2396</TotalTime>
  <Words>607</Words>
  <Application>Microsoft Office PowerPoint</Application>
  <PresentationFormat>On-screen Show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49: Moving Walkways</vt:lpstr>
      <vt:lpstr>Mathematics Unit 49: Moving Walkways</vt:lpstr>
      <vt:lpstr>Mathematics Unit 49: Moving Walkways</vt:lpstr>
      <vt:lpstr>Mathematics Unit 49: Moving Walkways</vt:lpstr>
      <vt:lpstr>Mathematics Unit 49: Moving Walkways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70</cp:revision>
  <dcterms:created xsi:type="dcterms:W3CDTF">2010-03-16T17:53:16Z</dcterms:created>
  <dcterms:modified xsi:type="dcterms:W3CDTF">2015-04-10T09:01:33Z</dcterms:modified>
</cp:coreProperties>
</file>