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AF287-C41A-48F4-B151-12DBB5D1F8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FDEC93-C1BA-4EC1-A2C2-F6D19CECD60E}">
      <dgm:prSet phldrT="[Text]" custT="1"/>
      <dgm:spPr>
        <a:xfrm>
          <a:off x="1867" y="863903"/>
          <a:ext cx="94194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Penderfynu ar deitl / abstract</a:t>
          </a:r>
        </a:p>
      </dgm:t>
    </dgm:pt>
    <dgm:pt modelId="{E9A75517-E0C9-4A30-A14D-17E443FFBC74}" type="parTrans" cxnId="{39AAE4D9-336B-4E05-A4EB-A260F42CA129}">
      <dgm:prSet/>
      <dgm:spPr/>
      <dgm:t>
        <a:bodyPr/>
        <a:lstStyle/>
        <a:p>
          <a:endParaRPr lang="en-GB"/>
        </a:p>
      </dgm:t>
    </dgm:pt>
    <dgm:pt modelId="{363C0343-14A3-4534-AB71-B5E84014BC58}" type="sibTrans" cxnId="{39AAE4D9-336B-4E05-A4EB-A260F42CA129}">
      <dgm:prSet/>
      <dgm:spPr/>
      <dgm:t>
        <a:bodyPr/>
        <a:lstStyle/>
        <a:p>
          <a:endParaRPr lang="en-GB"/>
        </a:p>
      </dgm:t>
    </dgm:pt>
    <dgm:pt modelId="{01764FBE-69E3-4945-8B01-5EB2628428F8}">
      <dgm:prSet phldrT="[Text]" custT="1"/>
      <dgm:spPr>
        <a:xfrm>
          <a:off x="1021689" y="863903"/>
          <a:ext cx="74248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Dulliau ymchwil</a:t>
          </a:r>
        </a:p>
      </dgm:t>
    </dgm:pt>
    <dgm:pt modelId="{CDC55390-9EF2-4947-A8E5-1F8935E2A648}" type="parTrans" cxnId="{43D559CA-7518-4314-A94A-8B54245F824F}">
      <dgm:prSet/>
      <dgm:spPr/>
      <dgm:t>
        <a:bodyPr/>
        <a:lstStyle/>
        <a:p>
          <a:endParaRPr lang="en-GB"/>
        </a:p>
      </dgm:t>
    </dgm:pt>
    <dgm:pt modelId="{EEBD8206-B3C6-4317-8D33-94DF1795DD8D}" type="sibTrans" cxnId="{43D559CA-7518-4314-A94A-8B54245F824F}">
      <dgm:prSet/>
      <dgm:spPr/>
      <dgm:t>
        <a:bodyPr/>
        <a:lstStyle/>
        <a:p>
          <a:endParaRPr lang="en-GB"/>
        </a:p>
      </dgm:t>
    </dgm:pt>
    <dgm:pt modelId="{9BA73DA7-B4F6-4E7D-BB06-BEE8ADC550AB}">
      <dgm:prSet phldrT="[Text]" custT="1"/>
      <dgm:spPr>
        <a:xfrm>
          <a:off x="3651787" y="863903"/>
          <a:ext cx="77237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Casgliad</a:t>
          </a:r>
        </a:p>
      </dgm:t>
    </dgm:pt>
    <dgm:pt modelId="{15973560-6B48-4F78-8F75-3A19AF0FFC25}" type="parTrans" cxnId="{6AAA954A-4F5C-4A5C-8487-3279F5FFC6AB}">
      <dgm:prSet/>
      <dgm:spPr/>
      <dgm:t>
        <a:bodyPr/>
        <a:lstStyle/>
        <a:p>
          <a:endParaRPr lang="en-GB"/>
        </a:p>
      </dgm:t>
    </dgm:pt>
    <dgm:pt modelId="{52D6ED0D-AA65-46B8-9D41-EB529212EE63}" type="sibTrans" cxnId="{6AAA954A-4F5C-4A5C-8487-3279F5FFC6AB}">
      <dgm:prSet/>
      <dgm:spPr/>
      <dgm:t>
        <a:bodyPr/>
        <a:lstStyle/>
        <a:p>
          <a:endParaRPr lang="en-GB"/>
        </a:p>
      </dgm:t>
    </dgm:pt>
    <dgm:pt modelId="{BA774026-2C2B-4CAF-B67F-03D3E4D7C50F}">
      <dgm:prSet phldrT="[Text]" custT="1"/>
      <dgm:spPr>
        <a:xfrm>
          <a:off x="4502037" y="939771"/>
          <a:ext cx="908989" cy="100013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Hunan- </a:t>
          </a:r>
          <a:r>
            <a:rPr lang="en-GB" sz="12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werthusiad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D6F1DEB-6C8A-41CE-B123-1685DFCD2A0C}" type="parTrans" cxnId="{20874214-FA67-49DD-BB66-BCC48D249B0A}">
      <dgm:prSet/>
      <dgm:spPr/>
      <dgm:t>
        <a:bodyPr/>
        <a:lstStyle/>
        <a:p>
          <a:endParaRPr lang="en-GB"/>
        </a:p>
      </dgm:t>
    </dgm:pt>
    <dgm:pt modelId="{BEBD7006-219F-4A8C-B893-99886C275EA6}" type="sibTrans" cxnId="{20874214-FA67-49DD-BB66-BCC48D249B0A}">
      <dgm:prSet/>
      <dgm:spPr/>
      <dgm:t>
        <a:bodyPr/>
        <a:lstStyle/>
        <a:p>
          <a:endParaRPr lang="en-GB"/>
        </a:p>
      </dgm:t>
    </dgm:pt>
    <dgm:pt modelId="{833F1D15-AD64-47A1-8C79-0CC39B1B348A}">
      <dgm:prSet phldrT="[Text]" custT="1"/>
      <dgm:spPr>
        <a:xfrm>
          <a:off x="5488902" y="863903"/>
          <a:ext cx="46725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Llyfryddiaeth</a:t>
          </a:r>
        </a:p>
      </dgm:t>
    </dgm:pt>
    <dgm:pt modelId="{6EFDF60D-9E8B-4309-8606-B13AE57922A1}" type="parTrans" cxnId="{B6D31CFF-D258-41CC-A451-73371F56B370}">
      <dgm:prSet/>
      <dgm:spPr/>
      <dgm:t>
        <a:bodyPr/>
        <a:lstStyle/>
        <a:p>
          <a:endParaRPr lang="en-GB"/>
        </a:p>
      </dgm:t>
    </dgm:pt>
    <dgm:pt modelId="{70E4D8E0-822E-4A07-B368-823B3EACABC9}" type="sibTrans" cxnId="{B6D31CFF-D258-41CC-A451-73371F56B370}">
      <dgm:prSet/>
      <dgm:spPr/>
      <dgm:t>
        <a:bodyPr/>
        <a:lstStyle/>
        <a:p>
          <a:endParaRPr lang="en-GB"/>
        </a:p>
      </dgm:t>
    </dgm:pt>
    <dgm:pt modelId="{1121869B-9CA2-4ACD-AC46-A631527C3053}">
      <dgm:prSet phldrT="[Text]" custT="1"/>
      <dgm:spPr>
        <a:xfrm>
          <a:off x="6034034" y="863903"/>
          <a:ext cx="46725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Atodiad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DC4525-4385-47EA-92C1-D08939F6BCBC}" type="parTrans" cxnId="{53B031CF-D05D-4FA7-983F-9F8712652FCD}">
      <dgm:prSet/>
      <dgm:spPr/>
      <dgm:t>
        <a:bodyPr/>
        <a:lstStyle/>
        <a:p>
          <a:endParaRPr lang="en-GB"/>
        </a:p>
      </dgm:t>
    </dgm:pt>
    <dgm:pt modelId="{57E64332-0F2E-45F1-BBAB-8B905FD42157}" type="sibTrans" cxnId="{53B031CF-D05D-4FA7-983F-9F8712652FCD}">
      <dgm:prSet/>
      <dgm:spPr/>
      <dgm:t>
        <a:bodyPr/>
        <a:lstStyle/>
        <a:p>
          <a:endParaRPr lang="en-GB"/>
        </a:p>
      </dgm:t>
    </dgm:pt>
    <dgm:pt modelId="{8748C118-F866-4A0E-9F6A-E2A82D1CDC24}">
      <dgm:prSet phldrT="[Text]" custT="1"/>
      <dgm:spPr>
        <a:xfrm>
          <a:off x="1867" y="863903"/>
          <a:ext cx="94194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Cyflwy-niad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FA8958-1556-4C63-A550-CEA15DC6312D}" type="parTrans" cxnId="{89409D86-EBB0-40D0-8D9C-BECCB96D3B1E}">
      <dgm:prSet/>
      <dgm:spPr/>
      <dgm:t>
        <a:bodyPr/>
        <a:lstStyle/>
        <a:p>
          <a:endParaRPr lang="en-GB"/>
        </a:p>
      </dgm:t>
    </dgm:pt>
    <dgm:pt modelId="{52ED142A-1222-450E-B273-24D3C52A33D1}" type="sibTrans" cxnId="{89409D86-EBB0-40D0-8D9C-BECCB96D3B1E}">
      <dgm:prSet/>
      <dgm:spPr/>
      <dgm:t>
        <a:bodyPr/>
        <a:lstStyle/>
        <a:p>
          <a:endParaRPr lang="en-GB"/>
        </a:p>
      </dgm:t>
    </dgm:pt>
    <dgm:pt modelId="{E9FAE766-1AE5-4A86-A44B-D7607C837CBA}">
      <dgm:prSet phldrT="[Text]" custT="1"/>
      <dgm:spPr>
        <a:xfrm>
          <a:off x="1867" y="863903"/>
          <a:ext cx="94194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Nodau</a:t>
          </a:r>
          <a:r>
            <a:rPr lang="en-GB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ac </a:t>
          </a:r>
          <a:r>
            <a:rPr lang="en-GB" sz="12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amcanion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9A5096-A705-4E69-B8D3-FAE0DAB82B39}" type="parTrans" cxnId="{675DC48F-57DB-4C88-A985-B672BD4FA9BA}">
      <dgm:prSet/>
      <dgm:spPr/>
      <dgm:t>
        <a:bodyPr/>
        <a:lstStyle/>
        <a:p>
          <a:endParaRPr lang="en-GB"/>
        </a:p>
      </dgm:t>
    </dgm:pt>
    <dgm:pt modelId="{A1355B46-29B1-4614-842B-C1B7A7845352}" type="sibTrans" cxnId="{675DC48F-57DB-4C88-A985-B672BD4FA9BA}">
      <dgm:prSet/>
      <dgm:spPr/>
      <dgm:t>
        <a:bodyPr/>
        <a:lstStyle/>
        <a:p>
          <a:endParaRPr lang="en-GB"/>
        </a:p>
      </dgm:t>
    </dgm:pt>
    <dgm:pt modelId="{EFC0A500-A9DA-42CB-9969-4B48BD3F90A3}">
      <dgm:prSet phldrT="[Text]" custT="1"/>
      <dgm:spPr>
        <a:xfrm>
          <a:off x="1021689" y="863903"/>
          <a:ext cx="74248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Dadansoddi'r data</a:t>
          </a:r>
        </a:p>
      </dgm:t>
    </dgm:pt>
    <dgm:pt modelId="{53318F58-BDFB-4DE2-8176-8DA5882FDA12}" type="parTrans" cxnId="{051DAF36-80DA-4726-A1F7-D2BB29392E72}">
      <dgm:prSet/>
      <dgm:spPr/>
      <dgm:t>
        <a:bodyPr/>
        <a:lstStyle/>
        <a:p>
          <a:endParaRPr lang="en-GB"/>
        </a:p>
      </dgm:t>
    </dgm:pt>
    <dgm:pt modelId="{14C10963-9F8D-4624-944C-C2A576C5BD1F}" type="sibTrans" cxnId="{051DAF36-80DA-4726-A1F7-D2BB29392E72}">
      <dgm:prSet/>
      <dgm:spPr/>
      <dgm:t>
        <a:bodyPr/>
        <a:lstStyle/>
        <a:p>
          <a:endParaRPr lang="en-GB"/>
        </a:p>
      </dgm:t>
    </dgm:pt>
    <dgm:pt modelId="{63A37795-E672-4C62-A824-3CA57BEE5197}">
      <dgm:prSet phldrT="[Text]" custT="1"/>
      <dgm:spPr>
        <a:xfrm>
          <a:off x="1021689" y="863903"/>
          <a:ext cx="74248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Dadansoddi'r wybodaeth</a:t>
          </a:r>
        </a:p>
      </dgm:t>
    </dgm:pt>
    <dgm:pt modelId="{DD1DC0A9-E623-4D40-9C7A-B774C6EEBD53}" type="parTrans" cxnId="{2BA606F4-EC40-40A5-88E6-ACB7A9D32CD0}">
      <dgm:prSet/>
      <dgm:spPr/>
      <dgm:t>
        <a:bodyPr/>
        <a:lstStyle/>
        <a:p>
          <a:endParaRPr lang="en-GB"/>
        </a:p>
      </dgm:t>
    </dgm:pt>
    <dgm:pt modelId="{0A965BB6-789C-4716-963A-C2F2B964191D}" type="sibTrans" cxnId="{2BA606F4-EC40-40A5-88E6-ACB7A9D32CD0}">
      <dgm:prSet/>
      <dgm:spPr/>
      <dgm:t>
        <a:bodyPr/>
        <a:lstStyle/>
        <a:p>
          <a:endParaRPr lang="en-GB"/>
        </a:p>
      </dgm:t>
    </dgm:pt>
    <dgm:pt modelId="{D6FD88B4-C85A-44B7-8FD7-13ADCA378379}" type="pres">
      <dgm:prSet presAssocID="{C7EAF287-C41A-48F4-B151-12DBB5D1F85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13CFAC-BDED-4699-97D9-D3D64D9231D0}" type="pres">
      <dgm:prSet presAssocID="{C7EAF287-C41A-48F4-B151-12DBB5D1F853}" presName="arrow" presStyleLbl="bgShp" presStyleIdx="0" presStyleCnt="1" custScaleX="117647" custLinFactNeighborX="-163" custLinFactNeighborY="-2994"/>
      <dgm:spPr>
        <a:xfrm>
          <a:off x="0" y="0"/>
          <a:ext cx="6503154" cy="2879676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2CDAEAF-79DF-44D1-95D1-71AFFAE589DF}" type="pres">
      <dgm:prSet presAssocID="{C7EAF287-C41A-48F4-B151-12DBB5D1F853}" presName="linearProcess" presStyleCnt="0"/>
      <dgm:spPr/>
    </dgm:pt>
    <dgm:pt modelId="{C006FA76-12C6-4B25-8012-43852CAC7CA4}" type="pres">
      <dgm:prSet presAssocID="{A3FDEC93-C1BA-4EC1-A2C2-F6D19CECD60E}" presName="textNode" presStyleLbl="node1" presStyleIdx="0" presStyleCnt="10" custScaleX="1495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A04F053-B574-408F-95DC-EA1CA2EF302A}" type="pres">
      <dgm:prSet presAssocID="{363C0343-14A3-4534-AB71-B5E84014BC58}" presName="sibTrans" presStyleCnt="0"/>
      <dgm:spPr/>
    </dgm:pt>
    <dgm:pt modelId="{BE6862B5-BDD0-459E-915C-80F3CA918D06}" type="pres">
      <dgm:prSet presAssocID="{8748C118-F866-4A0E-9F6A-E2A82D1CDC24}" presName="textNode" presStyleLbl="node1" presStyleIdx="1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60382B8-EB1D-4C2D-8792-03607B59E40C}" type="pres">
      <dgm:prSet presAssocID="{52ED142A-1222-450E-B273-24D3C52A33D1}" presName="sibTrans" presStyleCnt="0"/>
      <dgm:spPr/>
    </dgm:pt>
    <dgm:pt modelId="{AB7A676E-AD43-43AA-AD9E-3A6F14E83D91}" type="pres">
      <dgm:prSet presAssocID="{E9FAE766-1AE5-4A86-A44B-D7607C837CBA}" presName="textNode" presStyleLbl="node1" presStyleIdx="2" presStyleCnt="10" custScaleX="134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2FFC1C-B95D-463E-B0B6-752226A9B3C3}" type="pres">
      <dgm:prSet presAssocID="{A1355B46-29B1-4614-842B-C1B7A7845352}" presName="sibTrans" presStyleCnt="0"/>
      <dgm:spPr/>
    </dgm:pt>
    <dgm:pt modelId="{E9783BCC-3D53-4D34-ACA9-D7D84B28D7A9}" type="pres">
      <dgm:prSet presAssocID="{01764FBE-69E3-4945-8B01-5EB2628428F8}" presName="textNode" presStyleLbl="node1" presStyleIdx="3" presStyleCnt="10" custScaleX="124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4437DFE-E966-451E-B956-F792784C0E54}" type="pres">
      <dgm:prSet presAssocID="{EEBD8206-B3C6-4317-8D33-94DF1795DD8D}" presName="sibTrans" presStyleCnt="0"/>
      <dgm:spPr/>
    </dgm:pt>
    <dgm:pt modelId="{569FF295-E167-4B19-9A8C-C95A86180BF5}" type="pres">
      <dgm:prSet presAssocID="{EFC0A500-A9DA-42CB-9969-4B48BD3F90A3}" presName="textNode" presStyleLbl="node1" presStyleIdx="4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A728BAA-276B-484C-B3A6-7A2BE15F9354}" type="pres">
      <dgm:prSet presAssocID="{14C10963-9F8D-4624-944C-C2A576C5BD1F}" presName="sibTrans" presStyleCnt="0"/>
      <dgm:spPr/>
    </dgm:pt>
    <dgm:pt modelId="{4CA29485-5C9D-4BED-9662-7D5F3D027D26}" type="pres">
      <dgm:prSet presAssocID="{63A37795-E672-4C62-A824-3CA57BEE5197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F08296-1FA2-42FD-9DFA-B94015C1FE94}" type="pres">
      <dgm:prSet presAssocID="{0A965BB6-789C-4716-963A-C2F2B964191D}" presName="sibTrans" presStyleCnt="0"/>
      <dgm:spPr/>
    </dgm:pt>
    <dgm:pt modelId="{CA9217E3-FCDE-4AE7-9291-742830D03799}" type="pres">
      <dgm:prSet presAssocID="{9BA73DA7-B4F6-4E7D-BB06-BEE8ADC550AB}" presName="textNode" presStyleLbl="node1" presStyleIdx="6" presStyleCnt="10" custScaleX="1074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51F6E06-63F6-49A0-BAB3-D557A000BB5C}" type="pres">
      <dgm:prSet presAssocID="{52D6ED0D-AA65-46B8-9D41-EB529212EE63}" presName="sibTrans" presStyleCnt="0"/>
      <dgm:spPr/>
    </dgm:pt>
    <dgm:pt modelId="{68420228-BC97-4A02-A90F-2BC88E4C31AA}" type="pres">
      <dgm:prSet presAssocID="{BA774026-2C2B-4CAF-B67F-03D3E4D7C50F}" presName="textNode" presStyleLbl="node1" presStyleIdx="7" presStyleCnt="10" custScaleX="110866" custScaleY="868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A40867CD-352D-4C55-8028-23379842C87F}" type="pres">
      <dgm:prSet presAssocID="{BEBD7006-219F-4A8C-B893-99886C275EA6}" presName="sibTrans" presStyleCnt="0"/>
      <dgm:spPr/>
    </dgm:pt>
    <dgm:pt modelId="{B82E2A14-4C81-469E-9345-62D3522F8F56}" type="pres">
      <dgm:prSet presAssocID="{833F1D15-AD64-47A1-8C79-0CC39B1B348A}" presName="textNode" presStyleLbl="node1" presStyleIdx="8" presStyleCnt="10" custScaleX="168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B2EC0BB-B62B-4933-B11A-D3F2119A7F37}" type="pres">
      <dgm:prSet presAssocID="{70E4D8E0-822E-4A07-B368-823B3EACABC9}" presName="sibTrans" presStyleCnt="0"/>
      <dgm:spPr/>
    </dgm:pt>
    <dgm:pt modelId="{03FCFB41-C0B7-4640-A374-5C6E5D09EAC9}" type="pres">
      <dgm:prSet presAssocID="{1121869B-9CA2-4ACD-AC46-A631527C3053}" presName="textNode" presStyleLbl="node1" presStyleIdx="9" presStyleCnt="10" custScaleX="1223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20874214-FA67-49DD-BB66-BCC48D249B0A}" srcId="{C7EAF287-C41A-48F4-B151-12DBB5D1F853}" destId="{BA774026-2C2B-4CAF-B67F-03D3E4D7C50F}" srcOrd="7" destOrd="0" parTransId="{4D6F1DEB-6C8A-41CE-B123-1685DFCD2A0C}" sibTransId="{BEBD7006-219F-4A8C-B893-99886C275EA6}"/>
    <dgm:cxn modelId="{C523FCE5-040D-46ED-9AC5-59CD0D1006A7}" type="presOf" srcId="{A3FDEC93-C1BA-4EC1-A2C2-F6D19CECD60E}" destId="{C006FA76-12C6-4B25-8012-43852CAC7CA4}" srcOrd="0" destOrd="0" presId="urn:microsoft.com/office/officeart/2005/8/layout/hProcess9"/>
    <dgm:cxn modelId="{89409D86-EBB0-40D0-8D9C-BECCB96D3B1E}" srcId="{C7EAF287-C41A-48F4-B151-12DBB5D1F853}" destId="{8748C118-F866-4A0E-9F6A-E2A82D1CDC24}" srcOrd="1" destOrd="0" parTransId="{BEFA8958-1556-4C63-A550-CEA15DC6312D}" sibTransId="{52ED142A-1222-450E-B273-24D3C52A33D1}"/>
    <dgm:cxn modelId="{B6D31CFF-D258-41CC-A451-73371F56B370}" srcId="{C7EAF287-C41A-48F4-B151-12DBB5D1F853}" destId="{833F1D15-AD64-47A1-8C79-0CC39B1B348A}" srcOrd="8" destOrd="0" parTransId="{6EFDF60D-9E8B-4309-8606-B13AE57922A1}" sibTransId="{70E4D8E0-822E-4A07-B368-823B3EACABC9}"/>
    <dgm:cxn modelId="{B023A7CA-89D9-479B-8A18-A13CC3797D34}" type="presOf" srcId="{833F1D15-AD64-47A1-8C79-0CC39B1B348A}" destId="{B82E2A14-4C81-469E-9345-62D3522F8F56}" srcOrd="0" destOrd="0" presId="urn:microsoft.com/office/officeart/2005/8/layout/hProcess9"/>
    <dgm:cxn modelId="{53B031CF-D05D-4FA7-983F-9F8712652FCD}" srcId="{C7EAF287-C41A-48F4-B151-12DBB5D1F853}" destId="{1121869B-9CA2-4ACD-AC46-A631527C3053}" srcOrd="9" destOrd="0" parTransId="{63DC4525-4385-47EA-92C1-D08939F6BCBC}" sibTransId="{57E64332-0F2E-45F1-BBAB-8B905FD42157}"/>
    <dgm:cxn modelId="{C373616E-ED41-440F-8F6A-8D98E14EDAEC}" type="presOf" srcId="{63A37795-E672-4C62-A824-3CA57BEE5197}" destId="{4CA29485-5C9D-4BED-9662-7D5F3D027D26}" srcOrd="0" destOrd="0" presId="urn:microsoft.com/office/officeart/2005/8/layout/hProcess9"/>
    <dgm:cxn modelId="{C1CB4983-1147-4431-977A-A6421AA99341}" type="presOf" srcId="{8748C118-F866-4A0E-9F6A-E2A82D1CDC24}" destId="{BE6862B5-BDD0-459E-915C-80F3CA918D06}" srcOrd="0" destOrd="0" presId="urn:microsoft.com/office/officeart/2005/8/layout/hProcess9"/>
    <dgm:cxn modelId="{39AAE4D9-336B-4E05-A4EB-A260F42CA129}" srcId="{C7EAF287-C41A-48F4-B151-12DBB5D1F853}" destId="{A3FDEC93-C1BA-4EC1-A2C2-F6D19CECD60E}" srcOrd="0" destOrd="0" parTransId="{E9A75517-E0C9-4A30-A14D-17E443FFBC74}" sibTransId="{363C0343-14A3-4534-AB71-B5E84014BC58}"/>
    <dgm:cxn modelId="{675DC48F-57DB-4C88-A985-B672BD4FA9BA}" srcId="{C7EAF287-C41A-48F4-B151-12DBB5D1F853}" destId="{E9FAE766-1AE5-4A86-A44B-D7607C837CBA}" srcOrd="2" destOrd="0" parTransId="{679A5096-A705-4E69-B8D3-FAE0DAB82B39}" sibTransId="{A1355B46-29B1-4614-842B-C1B7A7845352}"/>
    <dgm:cxn modelId="{880435B2-6675-43B7-8EAD-1E9581CA1A3E}" type="presOf" srcId="{BA774026-2C2B-4CAF-B67F-03D3E4D7C50F}" destId="{68420228-BC97-4A02-A90F-2BC88E4C31AA}" srcOrd="0" destOrd="0" presId="urn:microsoft.com/office/officeart/2005/8/layout/hProcess9"/>
    <dgm:cxn modelId="{37C1127D-F5EF-409F-BC42-45532C9982B4}" type="presOf" srcId="{E9FAE766-1AE5-4A86-A44B-D7607C837CBA}" destId="{AB7A676E-AD43-43AA-AD9E-3A6F14E83D91}" srcOrd="0" destOrd="0" presId="urn:microsoft.com/office/officeart/2005/8/layout/hProcess9"/>
    <dgm:cxn modelId="{51482858-2C30-4C3A-8D78-E0BBFDF58546}" type="presOf" srcId="{9BA73DA7-B4F6-4E7D-BB06-BEE8ADC550AB}" destId="{CA9217E3-FCDE-4AE7-9291-742830D03799}" srcOrd="0" destOrd="0" presId="urn:microsoft.com/office/officeart/2005/8/layout/hProcess9"/>
    <dgm:cxn modelId="{2BA606F4-EC40-40A5-88E6-ACB7A9D32CD0}" srcId="{C7EAF287-C41A-48F4-B151-12DBB5D1F853}" destId="{63A37795-E672-4C62-A824-3CA57BEE5197}" srcOrd="5" destOrd="0" parTransId="{DD1DC0A9-E623-4D40-9C7A-B774C6EEBD53}" sibTransId="{0A965BB6-789C-4716-963A-C2F2B964191D}"/>
    <dgm:cxn modelId="{24C9A5C2-002E-43D1-81E0-F7BC3DC212D2}" type="presOf" srcId="{01764FBE-69E3-4945-8B01-5EB2628428F8}" destId="{E9783BCC-3D53-4D34-ACA9-D7D84B28D7A9}" srcOrd="0" destOrd="0" presId="urn:microsoft.com/office/officeart/2005/8/layout/hProcess9"/>
    <dgm:cxn modelId="{051DAF36-80DA-4726-A1F7-D2BB29392E72}" srcId="{C7EAF287-C41A-48F4-B151-12DBB5D1F853}" destId="{EFC0A500-A9DA-42CB-9969-4B48BD3F90A3}" srcOrd="4" destOrd="0" parTransId="{53318F58-BDFB-4DE2-8176-8DA5882FDA12}" sibTransId="{14C10963-9F8D-4624-944C-C2A576C5BD1F}"/>
    <dgm:cxn modelId="{6AAA954A-4F5C-4A5C-8487-3279F5FFC6AB}" srcId="{C7EAF287-C41A-48F4-B151-12DBB5D1F853}" destId="{9BA73DA7-B4F6-4E7D-BB06-BEE8ADC550AB}" srcOrd="6" destOrd="0" parTransId="{15973560-6B48-4F78-8F75-3A19AF0FFC25}" sibTransId="{52D6ED0D-AA65-46B8-9D41-EB529212EE63}"/>
    <dgm:cxn modelId="{43D559CA-7518-4314-A94A-8B54245F824F}" srcId="{C7EAF287-C41A-48F4-B151-12DBB5D1F853}" destId="{01764FBE-69E3-4945-8B01-5EB2628428F8}" srcOrd="3" destOrd="0" parTransId="{CDC55390-9EF2-4947-A8E5-1F8935E2A648}" sibTransId="{EEBD8206-B3C6-4317-8D33-94DF1795DD8D}"/>
    <dgm:cxn modelId="{D178BC91-307E-4B3C-A5D2-7D7DCFBA84C8}" type="presOf" srcId="{C7EAF287-C41A-48F4-B151-12DBB5D1F853}" destId="{D6FD88B4-C85A-44B7-8FD7-13ADCA378379}" srcOrd="0" destOrd="0" presId="urn:microsoft.com/office/officeart/2005/8/layout/hProcess9"/>
    <dgm:cxn modelId="{5D2BD70A-48F4-40A3-9B1C-2ADFF157E6EA}" type="presOf" srcId="{EFC0A500-A9DA-42CB-9969-4B48BD3F90A3}" destId="{569FF295-E167-4B19-9A8C-C95A86180BF5}" srcOrd="0" destOrd="0" presId="urn:microsoft.com/office/officeart/2005/8/layout/hProcess9"/>
    <dgm:cxn modelId="{D4199888-C296-48BF-B724-88C1C6A434F1}" type="presOf" srcId="{1121869B-9CA2-4ACD-AC46-A631527C3053}" destId="{03FCFB41-C0B7-4640-A374-5C6E5D09EAC9}" srcOrd="0" destOrd="0" presId="urn:microsoft.com/office/officeart/2005/8/layout/hProcess9"/>
    <dgm:cxn modelId="{B7C649C4-0327-4B64-88BF-0EE53087F4F9}" type="presParOf" srcId="{D6FD88B4-C85A-44B7-8FD7-13ADCA378379}" destId="{9813CFAC-BDED-4699-97D9-D3D64D9231D0}" srcOrd="0" destOrd="0" presId="urn:microsoft.com/office/officeart/2005/8/layout/hProcess9"/>
    <dgm:cxn modelId="{FB23C56A-DABD-4CBD-AD53-0482D51CF2FB}" type="presParOf" srcId="{D6FD88B4-C85A-44B7-8FD7-13ADCA378379}" destId="{A2CDAEAF-79DF-44D1-95D1-71AFFAE589DF}" srcOrd="1" destOrd="0" presId="urn:microsoft.com/office/officeart/2005/8/layout/hProcess9"/>
    <dgm:cxn modelId="{81E7576F-9F4A-4FC0-AC18-6DBAC9E62245}" type="presParOf" srcId="{A2CDAEAF-79DF-44D1-95D1-71AFFAE589DF}" destId="{C006FA76-12C6-4B25-8012-43852CAC7CA4}" srcOrd="0" destOrd="0" presId="urn:microsoft.com/office/officeart/2005/8/layout/hProcess9"/>
    <dgm:cxn modelId="{90E13CE9-BF9E-4398-90A2-5B40C2CC20B9}" type="presParOf" srcId="{A2CDAEAF-79DF-44D1-95D1-71AFFAE589DF}" destId="{BA04F053-B574-408F-95DC-EA1CA2EF302A}" srcOrd="1" destOrd="0" presId="urn:microsoft.com/office/officeart/2005/8/layout/hProcess9"/>
    <dgm:cxn modelId="{9F1CBA98-024A-422F-9FE3-789119DE1FA5}" type="presParOf" srcId="{A2CDAEAF-79DF-44D1-95D1-71AFFAE589DF}" destId="{BE6862B5-BDD0-459E-915C-80F3CA918D06}" srcOrd="2" destOrd="0" presId="urn:microsoft.com/office/officeart/2005/8/layout/hProcess9"/>
    <dgm:cxn modelId="{62948587-DC56-4E39-8959-0823F244D5E1}" type="presParOf" srcId="{A2CDAEAF-79DF-44D1-95D1-71AFFAE589DF}" destId="{260382B8-EB1D-4C2D-8792-03607B59E40C}" srcOrd="3" destOrd="0" presId="urn:microsoft.com/office/officeart/2005/8/layout/hProcess9"/>
    <dgm:cxn modelId="{500D7F10-8788-4307-8049-0D3CBF740BC5}" type="presParOf" srcId="{A2CDAEAF-79DF-44D1-95D1-71AFFAE589DF}" destId="{AB7A676E-AD43-43AA-AD9E-3A6F14E83D91}" srcOrd="4" destOrd="0" presId="urn:microsoft.com/office/officeart/2005/8/layout/hProcess9"/>
    <dgm:cxn modelId="{BD560B2A-A2E1-4C76-B8F3-A4B5B136E23A}" type="presParOf" srcId="{A2CDAEAF-79DF-44D1-95D1-71AFFAE589DF}" destId="{A32FFC1C-B95D-463E-B0B6-752226A9B3C3}" srcOrd="5" destOrd="0" presId="urn:microsoft.com/office/officeart/2005/8/layout/hProcess9"/>
    <dgm:cxn modelId="{12A79377-C7EB-4A6F-B4F3-71A0792EB31B}" type="presParOf" srcId="{A2CDAEAF-79DF-44D1-95D1-71AFFAE589DF}" destId="{E9783BCC-3D53-4D34-ACA9-D7D84B28D7A9}" srcOrd="6" destOrd="0" presId="urn:microsoft.com/office/officeart/2005/8/layout/hProcess9"/>
    <dgm:cxn modelId="{43629D03-4BC9-421B-84EF-224E60A28931}" type="presParOf" srcId="{A2CDAEAF-79DF-44D1-95D1-71AFFAE589DF}" destId="{34437DFE-E966-451E-B956-F792784C0E54}" srcOrd="7" destOrd="0" presId="urn:microsoft.com/office/officeart/2005/8/layout/hProcess9"/>
    <dgm:cxn modelId="{DF9A439A-08E6-4F09-AA02-261E894EB40C}" type="presParOf" srcId="{A2CDAEAF-79DF-44D1-95D1-71AFFAE589DF}" destId="{569FF295-E167-4B19-9A8C-C95A86180BF5}" srcOrd="8" destOrd="0" presId="urn:microsoft.com/office/officeart/2005/8/layout/hProcess9"/>
    <dgm:cxn modelId="{8A4AF12E-6E91-4007-BC57-8579C87F4C31}" type="presParOf" srcId="{A2CDAEAF-79DF-44D1-95D1-71AFFAE589DF}" destId="{CA728BAA-276B-484C-B3A6-7A2BE15F9354}" srcOrd="9" destOrd="0" presId="urn:microsoft.com/office/officeart/2005/8/layout/hProcess9"/>
    <dgm:cxn modelId="{75BA8495-6D0D-4D77-88EC-A8622A15E6E7}" type="presParOf" srcId="{A2CDAEAF-79DF-44D1-95D1-71AFFAE589DF}" destId="{4CA29485-5C9D-4BED-9662-7D5F3D027D26}" srcOrd="10" destOrd="0" presId="urn:microsoft.com/office/officeart/2005/8/layout/hProcess9"/>
    <dgm:cxn modelId="{3E4B61BA-8F50-4EC4-8032-562563FCE2AB}" type="presParOf" srcId="{A2CDAEAF-79DF-44D1-95D1-71AFFAE589DF}" destId="{D2F08296-1FA2-42FD-9DFA-B94015C1FE94}" srcOrd="11" destOrd="0" presId="urn:microsoft.com/office/officeart/2005/8/layout/hProcess9"/>
    <dgm:cxn modelId="{8EC6FDB2-2C31-4F35-89C0-527D81B77AE0}" type="presParOf" srcId="{A2CDAEAF-79DF-44D1-95D1-71AFFAE589DF}" destId="{CA9217E3-FCDE-4AE7-9291-742830D03799}" srcOrd="12" destOrd="0" presId="urn:microsoft.com/office/officeart/2005/8/layout/hProcess9"/>
    <dgm:cxn modelId="{532A1572-2419-451E-89B2-403657AF929E}" type="presParOf" srcId="{A2CDAEAF-79DF-44D1-95D1-71AFFAE589DF}" destId="{151F6E06-63F6-49A0-BAB3-D557A000BB5C}" srcOrd="13" destOrd="0" presId="urn:microsoft.com/office/officeart/2005/8/layout/hProcess9"/>
    <dgm:cxn modelId="{AB5F67AD-CEA9-4100-A9FC-C5B961CA33F9}" type="presParOf" srcId="{A2CDAEAF-79DF-44D1-95D1-71AFFAE589DF}" destId="{68420228-BC97-4A02-A90F-2BC88E4C31AA}" srcOrd="14" destOrd="0" presId="urn:microsoft.com/office/officeart/2005/8/layout/hProcess9"/>
    <dgm:cxn modelId="{9991779D-E910-45AC-A163-A44CE650A1FD}" type="presParOf" srcId="{A2CDAEAF-79DF-44D1-95D1-71AFFAE589DF}" destId="{A40867CD-352D-4C55-8028-23379842C87F}" srcOrd="15" destOrd="0" presId="urn:microsoft.com/office/officeart/2005/8/layout/hProcess9"/>
    <dgm:cxn modelId="{8850DD12-CF8A-4D3B-AC98-FBBF16A115EE}" type="presParOf" srcId="{A2CDAEAF-79DF-44D1-95D1-71AFFAE589DF}" destId="{B82E2A14-4C81-469E-9345-62D3522F8F56}" srcOrd="16" destOrd="0" presId="urn:microsoft.com/office/officeart/2005/8/layout/hProcess9"/>
    <dgm:cxn modelId="{8578FBA0-25F7-4173-B0CD-E49306B0D111}" type="presParOf" srcId="{A2CDAEAF-79DF-44D1-95D1-71AFFAE589DF}" destId="{1B2EC0BB-B62B-4933-B11A-D3F2119A7F37}" srcOrd="17" destOrd="0" presId="urn:microsoft.com/office/officeart/2005/8/layout/hProcess9"/>
    <dgm:cxn modelId="{847104E5-2638-4E06-98CD-FB93046FE3A4}" type="presParOf" srcId="{A2CDAEAF-79DF-44D1-95D1-71AFFAE589DF}" destId="{03FCFB41-C0B7-4640-A374-5C6E5D09EAC9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3CFAC-BDED-4699-97D9-D3D64D9231D0}">
      <dsp:nvSpPr>
        <dsp:cNvPr id="0" name=""/>
        <dsp:cNvSpPr/>
      </dsp:nvSpPr>
      <dsp:spPr>
        <a:xfrm>
          <a:off x="0" y="0"/>
          <a:ext cx="8712963" cy="356004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6FA76-12C6-4B25-8012-43852CAC7CA4}">
      <dsp:nvSpPr>
        <dsp:cNvPr id="0" name=""/>
        <dsp:cNvSpPr/>
      </dsp:nvSpPr>
      <dsp:spPr>
        <a:xfrm>
          <a:off x="2550" y="1068012"/>
          <a:ext cx="951538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Penderfynu ar deitl / abstract</a:t>
          </a:r>
        </a:p>
      </dsp:txBody>
      <dsp:txXfrm>
        <a:off x="49000" y="1114462"/>
        <a:ext cx="858638" cy="1331116"/>
      </dsp:txXfrm>
    </dsp:sp>
    <dsp:sp modelId="{BE6862B5-BDD0-459E-915C-80F3CA918D06}">
      <dsp:nvSpPr>
        <dsp:cNvPr id="0" name=""/>
        <dsp:cNvSpPr/>
      </dsp:nvSpPr>
      <dsp:spPr>
        <a:xfrm>
          <a:off x="1060129" y="1068012"/>
          <a:ext cx="636242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Cyflwy-niad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91188" y="1099071"/>
        <a:ext cx="574124" cy="1361898"/>
      </dsp:txXfrm>
    </dsp:sp>
    <dsp:sp modelId="{AB7A676E-AD43-43AA-AD9E-3A6F14E83D91}">
      <dsp:nvSpPr>
        <dsp:cNvPr id="0" name=""/>
        <dsp:cNvSpPr/>
      </dsp:nvSpPr>
      <dsp:spPr>
        <a:xfrm>
          <a:off x="1802412" y="1068012"/>
          <a:ext cx="858653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Nodau</a:t>
          </a:r>
          <a:r>
            <a:rPr lang="en-GB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ac </a:t>
          </a:r>
          <a:r>
            <a:rPr lang="en-GB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amcanion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44328" y="1109928"/>
        <a:ext cx="774821" cy="1340184"/>
      </dsp:txXfrm>
    </dsp:sp>
    <dsp:sp modelId="{E9783BCC-3D53-4D34-ACA9-D7D84B28D7A9}">
      <dsp:nvSpPr>
        <dsp:cNvPr id="0" name=""/>
        <dsp:cNvSpPr/>
      </dsp:nvSpPr>
      <dsp:spPr>
        <a:xfrm>
          <a:off x="2767106" y="1068012"/>
          <a:ext cx="792408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Dulliau ymchwil</a:t>
          </a:r>
        </a:p>
      </dsp:txBody>
      <dsp:txXfrm>
        <a:off x="2805788" y="1106694"/>
        <a:ext cx="715044" cy="1346652"/>
      </dsp:txXfrm>
    </dsp:sp>
    <dsp:sp modelId="{569FF295-E167-4B19-9A8C-C95A86180BF5}">
      <dsp:nvSpPr>
        <dsp:cNvPr id="0" name=""/>
        <dsp:cNvSpPr/>
      </dsp:nvSpPr>
      <dsp:spPr>
        <a:xfrm>
          <a:off x="3665554" y="1068012"/>
          <a:ext cx="636242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Dadansoddi'r data</a:t>
          </a:r>
        </a:p>
      </dsp:txBody>
      <dsp:txXfrm>
        <a:off x="3696613" y="1099071"/>
        <a:ext cx="574124" cy="1361898"/>
      </dsp:txXfrm>
    </dsp:sp>
    <dsp:sp modelId="{4CA29485-5C9D-4BED-9662-7D5F3D027D26}">
      <dsp:nvSpPr>
        <dsp:cNvPr id="0" name=""/>
        <dsp:cNvSpPr/>
      </dsp:nvSpPr>
      <dsp:spPr>
        <a:xfrm>
          <a:off x="4407837" y="1068012"/>
          <a:ext cx="636242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Dadansoddi'r wybodaeth</a:t>
          </a:r>
        </a:p>
      </dsp:txBody>
      <dsp:txXfrm>
        <a:off x="4438896" y="1099071"/>
        <a:ext cx="574124" cy="1361898"/>
      </dsp:txXfrm>
    </dsp:sp>
    <dsp:sp modelId="{CA9217E3-FCDE-4AE7-9291-742830D03799}">
      <dsp:nvSpPr>
        <dsp:cNvPr id="0" name=""/>
        <dsp:cNvSpPr/>
      </dsp:nvSpPr>
      <dsp:spPr>
        <a:xfrm>
          <a:off x="5150120" y="1068012"/>
          <a:ext cx="683814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Casgliad</a:t>
          </a:r>
        </a:p>
      </dsp:txBody>
      <dsp:txXfrm>
        <a:off x="5183501" y="1101393"/>
        <a:ext cx="617052" cy="1357254"/>
      </dsp:txXfrm>
    </dsp:sp>
    <dsp:sp modelId="{68420228-BC97-4A02-A90F-2BC88E4C31AA}">
      <dsp:nvSpPr>
        <dsp:cNvPr id="0" name=""/>
        <dsp:cNvSpPr/>
      </dsp:nvSpPr>
      <dsp:spPr>
        <a:xfrm>
          <a:off x="5939974" y="1161805"/>
          <a:ext cx="705376" cy="123643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Hunan- </a:t>
          </a:r>
          <a:r>
            <a:rPr lang="en-GB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werthusiad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74408" y="1196239"/>
        <a:ext cx="636508" cy="1167563"/>
      </dsp:txXfrm>
    </dsp:sp>
    <dsp:sp modelId="{B82E2A14-4C81-469E-9345-62D3522F8F56}">
      <dsp:nvSpPr>
        <dsp:cNvPr id="0" name=""/>
        <dsp:cNvSpPr/>
      </dsp:nvSpPr>
      <dsp:spPr>
        <a:xfrm>
          <a:off x="6751391" y="1068012"/>
          <a:ext cx="1074492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Llyfryddiaeth</a:t>
          </a:r>
        </a:p>
      </dsp:txBody>
      <dsp:txXfrm>
        <a:off x="6803843" y="1120464"/>
        <a:ext cx="969588" cy="1319112"/>
      </dsp:txXfrm>
    </dsp:sp>
    <dsp:sp modelId="{03FCFB41-C0B7-4640-A374-5C6E5D09EAC9}">
      <dsp:nvSpPr>
        <dsp:cNvPr id="0" name=""/>
        <dsp:cNvSpPr/>
      </dsp:nvSpPr>
      <dsp:spPr>
        <a:xfrm>
          <a:off x="7931924" y="1068012"/>
          <a:ext cx="778493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Atodiad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969927" y="1106015"/>
        <a:ext cx="702487" cy="134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DC3F9-83F8-4961-955D-A979DBC452F8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9EA0D-36FD-4051-BD0F-2E70D95EA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3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9EA0D-36FD-4051-BD0F-2E70D95EA5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6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E5CFE-CE8C-4930-99E5-84CE0C3D04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9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0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9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9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6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3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8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9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5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PROSIECT UNIGOL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SYLFAENOL/CENEDLAETHOL</a:t>
            </a:r>
            <a:endParaRPr lang="en-GB" dirty="0"/>
          </a:p>
        </p:txBody>
      </p:sp>
      <p:pic>
        <p:nvPicPr>
          <p:cNvPr id="5" name="Picture 4" descr="C:\Users\385001\Pictures\GwE\GwE Logo 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6815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Teitlau</a:t>
            </a:r>
            <a:r>
              <a:rPr lang="en-GB" dirty="0" smtClean="0"/>
              <a:t> </a:t>
            </a:r>
            <a:r>
              <a:rPr lang="en-GB" dirty="0" err="1" smtClean="0"/>
              <a:t>posib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err="1" smtClean="0"/>
              <a:t>Diddordebau</a:t>
            </a:r>
            <a:r>
              <a:rPr lang="en-GB" dirty="0" smtClean="0"/>
              <a:t> </a:t>
            </a:r>
            <a:r>
              <a:rPr lang="en-GB" dirty="0" err="1" smtClean="0"/>
              <a:t>Personol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400" dirty="0" smtClean="0"/>
              <a:t>A </a:t>
            </a:r>
            <a:r>
              <a:rPr lang="en-GB" sz="3400" dirty="0" err="1" smtClean="0"/>
              <a:t>yw</a:t>
            </a:r>
            <a:r>
              <a:rPr lang="en-GB" sz="3400" dirty="0" smtClean="0"/>
              <a:t> </a:t>
            </a:r>
            <a:r>
              <a:rPr lang="en-GB" sz="3400" dirty="0" err="1" smtClean="0"/>
              <a:t>safon</a:t>
            </a:r>
            <a:r>
              <a:rPr lang="en-GB" sz="3400" dirty="0" smtClean="0"/>
              <a:t> </a:t>
            </a:r>
            <a:r>
              <a:rPr lang="en-GB" sz="3400" dirty="0" err="1" smtClean="0"/>
              <a:t>pel-droed</a:t>
            </a:r>
            <a:r>
              <a:rPr lang="en-GB" sz="3400" dirty="0" smtClean="0"/>
              <a:t> </a:t>
            </a:r>
            <a:r>
              <a:rPr lang="en-GB" sz="3400" dirty="0" err="1" smtClean="0"/>
              <a:t>Cymru</a:t>
            </a:r>
            <a:r>
              <a:rPr lang="en-GB" sz="3400" dirty="0" smtClean="0"/>
              <a:t> </a:t>
            </a:r>
            <a:r>
              <a:rPr lang="en-GB" sz="3400" dirty="0" err="1" smtClean="0"/>
              <a:t>wedi</a:t>
            </a:r>
            <a:r>
              <a:rPr lang="en-GB" sz="3400" dirty="0" smtClean="0"/>
              <a:t> </a:t>
            </a:r>
            <a:r>
              <a:rPr lang="en-GB" sz="3400" dirty="0" err="1" smtClean="0"/>
              <a:t>gwella</a:t>
            </a:r>
            <a:r>
              <a:rPr lang="en-GB" sz="3400" dirty="0" smtClean="0"/>
              <a:t> </a:t>
            </a:r>
            <a:r>
              <a:rPr lang="en-GB" sz="3400" dirty="0" err="1" smtClean="0"/>
              <a:t>ar</a:t>
            </a:r>
            <a:r>
              <a:rPr lang="en-GB" sz="3400" dirty="0" smtClean="0"/>
              <a:t> </a:t>
            </a:r>
            <a:r>
              <a:rPr lang="en-GB" sz="3400" dirty="0" err="1" smtClean="0"/>
              <a:t>hyd</a:t>
            </a:r>
            <a:r>
              <a:rPr lang="en-GB" sz="3400" dirty="0" smtClean="0"/>
              <a:t> y </a:t>
            </a:r>
            <a:r>
              <a:rPr lang="en-GB" sz="3400" dirty="0" err="1" smtClean="0"/>
              <a:t>blynyddoedd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A </a:t>
            </a:r>
            <a:r>
              <a:rPr lang="en-GB" sz="3400" dirty="0" err="1" smtClean="0"/>
              <a:t>oes</a:t>
            </a:r>
            <a:r>
              <a:rPr lang="en-GB" sz="3400" dirty="0" smtClean="0"/>
              <a:t> </a:t>
            </a:r>
            <a:r>
              <a:rPr lang="en-GB" sz="3400" dirty="0" err="1" smtClean="0"/>
              <a:t>cynydd</a:t>
            </a:r>
            <a:r>
              <a:rPr lang="en-GB" sz="3400" dirty="0" smtClean="0"/>
              <a:t> </a:t>
            </a:r>
            <a:r>
              <a:rPr lang="en-GB" sz="3400" dirty="0" err="1" smtClean="0"/>
              <a:t>yn</a:t>
            </a:r>
            <a:r>
              <a:rPr lang="en-GB" sz="3400" dirty="0" smtClean="0"/>
              <a:t> y </a:t>
            </a:r>
            <a:r>
              <a:rPr lang="en-GB" sz="3400" dirty="0" err="1" smtClean="0"/>
              <a:t>niferoedd</a:t>
            </a:r>
            <a:r>
              <a:rPr lang="en-GB" sz="3400" dirty="0" smtClean="0"/>
              <a:t> o </a:t>
            </a:r>
            <a:r>
              <a:rPr lang="en-GB" sz="3400" dirty="0" err="1" smtClean="0"/>
              <a:t>ferched</a:t>
            </a:r>
            <a:r>
              <a:rPr lang="en-GB" sz="3400" dirty="0" smtClean="0"/>
              <a:t> </a:t>
            </a:r>
            <a:r>
              <a:rPr lang="en-GB" sz="3400" dirty="0" err="1" smtClean="0"/>
              <a:t>sydd</a:t>
            </a:r>
            <a:r>
              <a:rPr lang="en-GB" sz="3400" dirty="0" smtClean="0"/>
              <a:t>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cymryd</a:t>
            </a:r>
            <a:r>
              <a:rPr lang="en-GB" sz="3400" dirty="0" smtClean="0"/>
              <a:t> </a:t>
            </a:r>
            <a:r>
              <a:rPr lang="en-GB" sz="3400" dirty="0" err="1" smtClean="0"/>
              <a:t>rhan</a:t>
            </a:r>
            <a:r>
              <a:rPr lang="en-GB" sz="3400" dirty="0" smtClean="0"/>
              <a:t> </a:t>
            </a:r>
            <a:r>
              <a:rPr lang="en-GB" sz="3400" dirty="0" err="1" smtClean="0"/>
              <a:t>mewn</a:t>
            </a:r>
            <a:r>
              <a:rPr lang="en-GB" sz="3400" dirty="0" smtClean="0"/>
              <a:t> </a:t>
            </a:r>
            <a:r>
              <a:rPr lang="en-GB" sz="3400" dirty="0" err="1" smtClean="0"/>
              <a:t>chwaraeon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pa </a:t>
            </a:r>
            <a:r>
              <a:rPr lang="en-GB" sz="3400" dirty="0" err="1" smtClean="0"/>
              <a:t>effaith</a:t>
            </a:r>
            <a:r>
              <a:rPr lang="en-GB" sz="3400" dirty="0" smtClean="0"/>
              <a:t> </a:t>
            </a:r>
            <a:r>
              <a:rPr lang="en-GB" sz="3400" dirty="0" err="1" smtClean="0"/>
              <a:t>mae</a:t>
            </a:r>
            <a:r>
              <a:rPr lang="en-GB" sz="3400" dirty="0" smtClean="0"/>
              <a:t> </a:t>
            </a:r>
            <a:r>
              <a:rPr lang="en-GB" sz="3400" dirty="0" err="1" smtClean="0"/>
              <a:t>cyfryngau</a:t>
            </a:r>
            <a:r>
              <a:rPr lang="en-GB" sz="3400" dirty="0" smtClean="0"/>
              <a:t> </a:t>
            </a:r>
            <a:r>
              <a:rPr lang="en-GB" sz="3400" dirty="0" err="1" smtClean="0"/>
              <a:t>cymdeithasol</a:t>
            </a:r>
            <a:r>
              <a:rPr lang="en-GB" sz="3400" dirty="0" smtClean="0"/>
              <a:t> </a:t>
            </a:r>
            <a:r>
              <a:rPr lang="en-GB" sz="3400" dirty="0" err="1" smtClean="0"/>
              <a:t>wedi</a:t>
            </a:r>
            <a:r>
              <a:rPr lang="en-GB" sz="3400" dirty="0" smtClean="0"/>
              <a:t> </a:t>
            </a:r>
            <a:r>
              <a:rPr lang="en-GB" sz="3400" dirty="0" err="1" smtClean="0"/>
              <a:t>eu</a:t>
            </a:r>
            <a:r>
              <a:rPr lang="en-GB" sz="3400" dirty="0" smtClean="0"/>
              <a:t> </a:t>
            </a:r>
            <a:r>
              <a:rPr lang="en-GB" sz="3400" dirty="0" err="1" smtClean="0"/>
              <a:t>cael</a:t>
            </a:r>
            <a:r>
              <a:rPr lang="en-GB" sz="3400" dirty="0" smtClean="0"/>
              <a:t> </a:t>
            </a:r>
            <a:r>
              <a:rPr lang="en-GB" sz="3400" dirty="0" err="1" smtClean="0"/>
              <a:t>ar</a:t>
            </a:r>
            <a:r>
              <a:rPr lang="en-GB" sz="3400" dirty="0" smtClean="0"/>
              <a:t> </a:t>
            </a:r>
            <a:r>
              <a:rPr lang="en-GB" sz="3400" dirty="0" err="1" smtClean="0"/>
              <a:t>draddodiadau</a:t>
            </a:r>
            <a:r>
              <a:rPr lang="en-GB" sz="3400" dirty="0" smtClean="0"/>
              <a:t> </a:t>
            </a:r>
            <a:r>
              <a:rPr lang="en-GB" sz="3400" dirty="0" err="1" smtClean="0"/>
              <a:t>teuluol</a:t>
            </a:r>
            <a:r>
              <a:rPr lang="en-GB" sz="3400" dirty="0" smtClean="0"/>
              <a:t>?</a:t>
            </a:r>
          </a:p>
          <a:p>
            <a:r>
              <a:rPr lang="en-GB" sz="3400" dirty="0" err="1" smtClean="0"/>
              <a:t>Ydy</a:t>
            </a:r>
            <a:r>
              <a:rPr lang="en-GB" sz="3400" dirty="0" smtClean="0"/>
              <a:t> </a:t>
            </a:r>
            <a:r>
              <a:rPr lang="en-GB" sz="3400" dirty="0" err="1" smtClean="0"/>
              <a:t>Cymru</a:t>
            </a:r>
            <a:r>
              <a:rPr lang="en-GB" sz="3400" dirty="0" smtClean="0"/>
              <a:t>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gallu</a:t>
            </a:r>
            <a:r>
              <a:rPr lang="en-GB" sz="3400" dirty="0" smtClean="0"/>
              <a:t> </a:t>
            </a:r>
            <a:r>
              <a:rPr lang="en-GB" sz="3400" dirty="0" err="1" smtClean="0"/>
              <a:t>cystadlu</a:t>
            </a:r>
            <a:r>
              <a:rPr lang="en-GB" sz="3400" dirty="0" smtClean="0"/>
              <a:t> </a:t>
            </a:r>
            <a:r>
              <a:rPr lang="en-GB" sz="3400" dirty="0" err="1" smtClean="0"/>
              <a:t>ar</a:t>
            </a:r>
            <a:r>
              <a:rPr lang="en-GB" sz="3400" dirty="0" smtClean="0"/>
              <a:t> </a:t>
            </a:r>
            <a:r>
              <a:rPr lang="en-GB" sz="3400" dirty="0" err="1" smtClean="0"/>
              <a:t>lefel</a:t>
            </a:r>
            <a:r>
              <a:rPr lang="en-GB" sz="3400" dirty="0" smtClean="0"/>
              <a:t> </a:t>
            </a:r>
            <a:r>
              <a:rPr lang="en-GB" sz="3400" dirty="0" err="1" smtClean="0"/>
              <a:t>fyd</a:t>
            </a:r>
            <a:r>
              <a:rPr lang="en-GB" sz="3400" dirty="0" smtClean="0"/>
              <a:t> </a:t>
            </a:r>
            <a:r>
              <a:rPr lang="en-GB" sz="3400" dirty="0" err="1" smtClean="0"/>
              <a:t>eang</a:t>
            </a:r>
            <a:r>
              <a:rPr lang="en-GB" sz="3400" dirty="0" smtClean="0"/>
              <a:t> o ran </a:t>
            </a:r>
            <a:r>
              <a:rPr lang="en-GB" sz="3400" dirty="0" err="1" smtClean="0"/>
              <a:t>ei</a:t>
            </a:r>
            <a:r>
              <a:rPr lang="en-GB" sz="3400" dirty="0" smtClean="0"/>
              <a:t> </a:t>
            </a:r>
            <a:r>
              <a:rPr lang="en-GB" sz="3400" dirty="0" err="1" smtClean="0"/>
              <a:t>cherddoriaeth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Pa </a:t>
            </a:r>
            <a:r>
              <a:rPr lang="en-GB" sz="3400" dirty="0" err="1" smtClean="0"/>
              <a:t>fanteision</a:t>
            </a:r>
            <a:r>
              <a:rPr lang="en-GB" sz="3400" dirty="0" smtClean="0"/>
              <a:t> </a:t>
            </a:r>
            <a:r>
              <a:rPr lang="en-GB" sz="3400" dirty="0" err="1" smtClean="0"/>
              <a:t>sydd</a:t>
            </a:r>
            <a:r>
              <a:rPr lang="en-GB" sz="3400" dirty="0" smtClean="0"/>
              <a:t> </a:t>
            </a:r>
            <a:r>
              <a:rPr lang="en-GB" sz="3400" dirty="0" err="1" smtClean="0"/>
              <a:t>i</a:t>
            </a:r>
            <a:r>
              <a:rPr lang="en-GB" sz="3400" dirty="0" smtClean="0"/>
              <a:t> </a:t>
            </a:r>
            <a:r>
              <a:rPr lang="en-GB" sz="3400" dirty="0" err="1" smtClean="0"/>
              <a:t>astudio</a:t>
            </a:r>
            <a:r>
              <a:rPr lang="en-GB" sz="3400" dirty="0" smtClean="0"/>
              <a:t> y </a:t>
            </a:r>
            <a:r>
              <a:rPr lang="en-GB" sz="3400" dirty="0" err="1" smtClean="0"/>
              <a:t>celfyddydau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Beth </a:t>
            </a:r>
            <a:r>
              <a:rPr lang="en-GB" sz="3400" dirty="0" err="1" smtClean="0"/>
              <a:t>fydd</a:t>
            </a:r>
            <a:r>
              <a:rPr lang="en-GB" sz="3400" dirty="0" smtClean="0"/>
              <a:t> </a:t>
            </a:r>
            <a:r>
              <a:rPr lang="en-GB" sz="3400" dirty="0" err="1" smtClean="0"/>
              <a:t>dyfodol</a:t>
            </a:r>
            <a:r>
              <a:rPr lang="en-GB" sz="3400" dirty="0" smtClean="0"/>
              <a:t> </a:t>
            </a:r>
            <a:r>
              <a:rPr lang="en-GB" sz="3400" dirty="0" err="1" smtClean="0"/>
              <a:t>cyfryngau</a:t>
            </a:r>
            <a:r>
              <a:rPr lang="en-GB" sz="3400" dirty="0" smtClean="0"/>
              <a:t> </a:t>
            </a:r>
            <a:r>
              <a:rPr lang="en-GB" sz="3400" dirty="0" err="1" smtClean="0"/>
              <a:t>Cymraeg</a:t>
            </a:r>
            <a:r>
              <a:rPr lang="en-GB" sz="3400" dirty="0" smtClean="0"/>
              <a:t>?</a:t>
            </a:r>
          </a:p>
          <a:p>
            <a:r>
              <a:rPr lang="en-GB" sz="3400" dirty="0" err="1" smtClean="0"/>
              <a:t>Ydy</a:t>
            </a:r>
            <a:r>
              <a:rPr lang="en-GB" sz="3400" dirty="0" smtClean="0"/>
              <a:t> </a:t>
            </a:r>
            <a:r>
              <a:rPr lang="en-GB" sz="3400" dirty="0" err="1" smtClean="0"/>
              <a:t>ser</a:t>
            </a:r>
            <a:r>
              <a:rPr lang="en-GB" sz="3400" dirty="0" smtClean="0"/>
              <a:t> pop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helpu</a:t>
            </a:r>
            <a:r>
              <a:rPr lang="en-GB" sz="3400" dirty="0" smtClean="0"/>
              <a:t> </a:t>
            </a:r>
            <a:r>
              <a:rPr lang="en-GB" sz="3400" dirty="0" err="1" smtClean="0"/>
              <a:t>delwedd</a:t>
            </a:r>
            <a:r>
              <a:rPr lang="en-GB" sz="3400" dirty="0" smtClean="0"/>
              <a:t> </a:t>
            </a:r>
            <a:r>
              <a:rPr lang="en-GB" sz="3400" dirty="0" err="1" smtClean="0"/>
              <a:t>pobl</a:t>
            </a:r>
            <a:r>
              <a:rPr lang="en-GB" sz="3400" dirty="0" smtClean="0"/>
              <a:t> </a:t>
            </a:r>
            <a:r>
              <a:rPr lang="en-GB" sz="3400" dirty="0" err="1" smtClean="0"/>
              <a:t>ifanc</a:t>
            </a:r>
            <a:r>
              <a:rPr lang="en-GB" sz="3400" dirty="0" smtClean="0"/>
              <a:t> </a:t>
            </a:r>
            <a:r>
              <a:rPr lang="en-GB" sz="3400" dirty="0" err="1" smtClean="0"/>
              <a:t>neu</a:t>
            </a:r>
            <a:r>
              <a:rPr lang="en-GB" sz="3400" dirty="0" smtClean="0"/>
              <a:t>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creu</a:t>
            </a:r>
            <a:r>
              <a:rPr lang="en-GB" sz="3400" dirty="0" smtClean="0"/>
              <a:t> </a:t>
            </a:r>
            <a:r>
              <a:rPr lang="en-GB" sz="3400" dirty="0" err="1" smtClean="0"/>
              <a:t>mwy</a:t>
            </a:r>
            <a:r>
              <a:rPr lang="en-GB" sz="3400" dirty="0" smtClean="0"/>
              <a:t> o </a:t>
            </a:r>
            <a:r>
              <a:rPr lang="en-GB" sz="3400" dirty="0" err="1" smtClean="0"/>
              <a:t>niwed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Beth </a:t>
            </a:r>
            <a:r>
              <a:rPr lang="en-GB" sz="3400" dirty="0" err="1" smtClean="0"/>
              <a:t>yw</a:t>
            </a:r>
            <a:r>
              <a:rPr lang="en-GB" sz="3400" dirty="0" smtClean="0"/>
              <a:t> </a:t>
            </a:r>
            <a:r>
              <a:rPr lang="en-GB" sz="3400" dirty="0" err="1" smtClean="0"/>
              <a:t>effaith</a:t>
            </a:r>
            <a:r>
              <a:rPr lang="en-GB" sz="3400" dirty="0" smtClean="0"/>
              <a:t> </a:t>
            </a:r>
            <a:r>
              <a:rPr lang="en-GB" sz="3400" dirty="0" err="1" smtClean="0"/>
              <a:t>yr</a:t>
            </a:r>
            <a:r>
              <a:rPr lang="en-GB" sz="3400" dirty="0" smtClean="0"/>
              <a:t> </a:t>
            </a:r>
            <a:r>
              <a:rPr lang="en-GB" sz="3400" dirty="0" err="1" smtClean="0"/>
              <a:t>Ewro</a:t>
            </a:r>
            <a:r>
              <a:rPr lang="en-GB" sz="3400" dirty="0" smtClean="0"/>
              <a:t> 2016 </a:t>
            </a:r>
            <a:r>
              <a:rPr lang="en-GB" sz="3400" dirty="0" err="1" smtClean="0"/>
              <a:t>ar</a:t>
            </a:r>
            <a:r>
              <a:rPr lang="en-GB" sz="3400" dirty="0" smtClean="0"/>
              <a:t> bel </a:t>
            </a:r>
            <a:r>
              <a:rPr lang="en-GB" sz="3400" dirty="0" err="1" smtClean="0"/>
              <a:t>droed</a:t>
            </a:r>
            <a:r>
              <a:rPr lang="en-GB" sz="3400" dirty="0" smtClean="0"/>
              <a:t> </a:t>
            </a:r>
            <a:r>
              <a:rPr lang="en-GB" sz="3400" dirty="0" err="1" smtClean="0"/>
              <a:t>yng</a:t>
            </a:r>
            <a:r>
              <a:rPr lang="en-GB" sz="3400" dirty="0" smtClean="0"/>
              <a:t> </a:t>
            </a:r>
            <a:r>
              <a:rPr lang="en-GB" sz="3400" dirty="0" err="1" smtClean="0"/>
              <a:t>Nghymru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A </a:t>
            </a:r>
            <a:r>
              <a:rPr lang="en-GB" sz="3400" dirty="0" err="1" smtClean="0"/>
              <a:t>yw</a:t>
            </a:r>
            <a:r>
              <a:rPr lang="en-GB" sz="3400" dirty="0" smtClean="0"/>
              <a:t> bod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gymdeithasol</a:t>
            </a:r>
            <a:r>
              <a:rPr lang="en-GB" sz="3400" dirty="0" smtClean="0"/>
              <a:t>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ein</a:t>
            </a:r>
            <a:r>
              <a:rPr lang="en-GB" sz="3400" dirty="0" smtClean="0"/>
              <a:t> </a:t>
            </a:r>
            <a:r>
              <a:rPr lang="en-GB" sz="3400" dirty="0" err="1" smtClean="0"/>
              <a:t>gwneud</a:t>
            </a:r>
            <a:r>
              <a:rPr lang="en-GB" sz="3400" dirty="0" smtClean="0"/>
              <a:t> </a:t>
            </a:r>
            <a:r>
              <a:rPr lang="en-GB" sz="3400" dirty="0" err="1" smtClean="0"/>
              <a:t>yn</a:t>
            </a:r>
            <a:r>
              <a:rPr lang="en-GB" sz="3400" dirty="0" smtClean="0"/>
              <a:t> </a:t>
            </a:r>
            <a:r>
              <a:rPr lang="en-GB" sz="3400" dirty="0" err="1" smtClean="0"/>
              <a:t>fwy</a:t>
            </a:r>
            <a:r>
              <a:rPr lang="en-GB" sz="3400" dirty="0" smtClean="0"/>
              <a:t> </a:t>
            </a:r>
            <a:r>
              <a:rPr lang="en-GB" sz="3400" dirty="0" err="1" smtClean="0"/>
              <a:t>gwrthgymdeithasol</a:t>
            </a:r>
            <a:r>
              <a:rPr lang="en-GB" sz="3400" dirty="0" smtClean="0"/>
              <a:t>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69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Dyheadau</a:t>
            </a:r>
            <a:r>
              <a:rPr lang="en-GB" dirty="0" smtClean="0"/>
              <a:t> </a:t>
            </a:r>
            <a:r>
              <a:rPr lang="en-GB" dirty="0" err="1" smtClean="0"/>
              <a:t>Addysg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000" dirty="0" smtClean="0"/>
              <a:t>Pa </a:t>
            </a:r>
            <a:r>
              <a:rPr lang="en-GB" sz="4000" dirty="0" err="1" smtClean="0"/>
              <a:t>wlad</a:t>
            </a:r>
            <a:r>
              <a:rPr lang="en-GB" sz="4000" dirty="0" smtClean="0"/>
              <a:t> </a:t>
            </a:r>
            <a:r>
              <a:rPr lang="en-GB" sz="4000" dirty="0" err="1" smtClean="0"/>
              <a:t>sydd</a:t>
            </a:r>
            <a:r>
              <a:rPr lang="en-GB" sz="4000" dirty="0" smtClean="0"/>
              <a:t> </a:t>
            </a:r>
            <a:r>
              <a:rPr lang="en-GB" sz="4000" dirty="0" err="1" smtClean="0"/>
              <a:t>yn</a:t>
            </a:r>
            <a:r>
              <a:rPr lang="en-GB" sz="4000" dirty="0" smtClean="0"/>
              <a:t> </a:t>
            </a:r>
            <a:r>
              <a:rPr lang="en-GB" sz="4000" dirty="0" err="1" smtClean="0"/>
              <a:t>gallu</a:t>
            </a:r>
            <a:r>
              <a:rPr lang="en-GB" sz="4000" dirty="0" smtClean="0"/>
              <a:t> </a:t>
            </a:r>
            <a:r>
              <a:rPr lang="en-GB" sz="4000" dirty="0" err="1" smtClean="0"/>
              <a:t>darparu’r</a:t>
            </a:r>
            <a:r>
              <a:rPr lang="en-GB" sz="4000" dirty="0" smtClean="0"/>
              <a:t> </a:t>
            </a:r>
            <a:r>
              <a:rPr lang="en-GB" sz="4000" dirty="0" err="1" smtClean="0"/>
              <a:t>safon</a:t>
            </a:r>
            <a:r>
              <a:rPr lang="en-GB" sz="4000" dirty="0" smtClean="0"/>
              <a:t> </a:t>
            </a:r>
            <a:r>
              <a:rPr lang="en-GB" sz="4000" dirty="0" err="1" smtClean="0"/>
              <a:t>addysg</a:t>
            </a:r>
            <a:r>
              <a:rPr lang="en-GB" sz="4000" dirty="0" smtClean="0"/>
              <a:t> </a:t>
            </a:r>
            <a:r>
              <a:rPr lang="en-GB" sz="4000" dirty="0" err="1" smtClean="0"/>
              <a:t>orau</a:t>
            </a:r>
            <a:r>
              <a:rPr lang="en-GB" sz="4000" dirty="0" smtClean="0"/>
              <a:t> </a:t>
            </a:r>
            <a:r>
              <a:rPr lang="en-GB" sz="4000" dirty="0" err="1" smtClean="0"/>
              <a:t>yn</a:t>
            </a:r>
            <a:r>
              <a:rPr lang="en-GB" sz="4000" dirty="0" smtClean="0"/>
              <a:t> y </a:t>
            </a:r>
            <a:r>
              <a:rPr lang="en-GB" sz="4000" dirty="0" err="1" smtClean="0"/>
              <a:t>Deyrnas</a:t>
            </a:r>
            <a:r>
              <a:rPr lang="en-GB" sz="4000" dirty="0" smtClean="0"/>
              <a:t> </a:t>
            </a:r>
            <a:r>
              <a:rPr lang="en-GB" sz="4000" dirty="0" err="1" smtClean="0"/>
              <a:t>Unedig</a:t>
            </a:r>
            <a:r>
              <a:rPr lang="en-GB" sz="4000" dirty="0" smtClean="0"/>
              <a:t>?</a:t>
            </a:r>
          </a:p>
          <a:p>
            <a:r>
              <a:rPr lang="en-GB" sz="4000" dirty="0" err="1" smtClean="0"/>
              <a:t>Ydy</a:t>
            </a:r>
            <a:r>
              <a:rPr lang="en-GB" sz="4000" dirty="0" smtClean="0"/>
              <a:t> </a:t>
            </a:r>
            <a:r>
              <a:rPr lang="en-GB" sz="4000" dirty="0" err="1" smtClean="0"/>
              <a:t>mynd</a:t>
            </a:r>
            <a:r>
              <a:rPr lang="en-GB" sz="4000" dirty="0" smtClean="0"/>
              <a:t> </a:t>
            </a:r>
            <a:r>
              <a:rPr lang="en-GB" sz="4000" dirty="0" err="1" smtClean="0"/>
              <a:t>i’r</a:t>
            </a:r>
            <a:r>
              <a:rPr lang="en-GB" sz="4000" dirty="0" smtClean="0"/>
              <a:t> </a:t>
            </a:r>
            <a:r>
              <a:rPr lang="en-GB" sz="4000" dirty="0" err="1" smtClean="0"/>
              <a:t>Brifysgol</a:t>
            </a:r>
            <a:r>
              <a:rPr lang="en-GB" sz="4000" dirty="0" smtClean="0"/>
              <a:t> </a:t>
            </a:r>
            <a:r>
              <a:rPr lang="en-GB" sz="4000" dirty="0" err="1" smtClean="0"/>
              <a:t>yn</a:t>
            </a:r>
            <a:r>
              <a:rPr lang="en-GB" sz="4000" dirty="0" smtClean="0"/>
              <a:t> </a:t>
            </a:r>
            <a:r>
              <a:rPr lang="en-GB" sz="4000" dirty="0" err="1" smtClean="0"/>
              <a:t>rhoi</a:t>
            </a:r>
            <a:r>
              <a:rPr lang="en-GB" sz="4000" dirty="0" smtClean="0"/>
              <a:t> </a:t>
            </a:r>
            <a:r>
              <a:rPr lang="en-GB" sz="4000" dirty="0" err="1" smtClean="0"/>
              <a:t>sicrwydd</a:t>
            </a:r>
            <a:r>
              <a:rPr lang="en-GB" sz="4000" dirty="0" smtClean="0"/>
              <a:t> o </a:t>
            </a:r>
            <a:r>
              <a:rPr lang="en-GB" sz="4000" dirty="0" err="1" smtClean="0"/>
              <a:t>swydd</a:t>
            </a:r>
            <a:r>
              <a:rPr lang="en-GB" sz="4000" dirty="0" smtClean="0"/>
              <a:t> </a:t>
            </a:r>
            <a:r>
              <a:rPr lang="en-GB" sz="4000" dirty="0" err="1" smtClean="0"/>
              <a:t>sydd</a:t>
            </a:r>
            <a:r>
              <a:rPr lang="en-GB" sz="4000" dirty="0"/>
              <a:t> </a:t>
            </a:r>
            <a:r>
              <a:rPr lang="en-GB" sz="4000" dirty="0" err="1" smtClean="0"/>
              <a:t>yn</a:t>
            </a:r>
            <a:r>
              <a:rPr lang="en-GB" sz="4000" dirty="0"/>
              <a:t> </a:t>
            </a:r>
            <a:r>
              <a:rPr lang="en-GB" sz="4000" dirty="0" err="1" smtClean="0"/>
              <a:t>ennill</a:t>
            </a:r>
            <a:r>
              <a:rPr lang="en-GB" sz="4000" dirty="0" smtClean="0"/>
              <a:t> </a:t>
            </a:r>
            <a:r>
              <a:rPr lang="en-GB" sz="4000" dirty="0" err="1" smtClean="0"/>
              <a:t>llawer</a:t>
            </a:r>
            <a:r>
              <a:rPr lang="en-GB" sz="4000" dirty="0" smtClean="0"/>
              <a:t> o </a:t>
            </a:r>
            <a:r>
              <a:rPr lang="en-GB" sz="4000" dirty="0" err="1" smtClean="0"/>
              <a:t>arian</a:t>
            </a:r>
            <a:r>
              <a:rPr lang="en-GB" sz="4000" dirty="0" smtClean="0"/>
              <a:t>?</a:t>
            </a:r>
          </a:p>
          <a:p>
            <a:r>
              <a:rPr lang="en-GB" sz="4000" dirty="0" smtClean="0"/>
              <a:t>Beth </a:t>
            </a:r>
            <a:r>
              <a:rPr lang="en-GB" sz="4000" dirty="0" err="1" smtClean="0"/>
              <a:t>yw’r</a:t>
            </a:r>
            <a:r>
              <a:rPr lang="en-GB" sz="4000" dirty="0" smtClean="0"/>
              <a:t> </a:t>
            </a:r>
            <a:r>
              <a:rPr lang="en-GB" sz="4000" dirty="0" err="1" smtClean="0"/>
              <a:t>oedran</a:t>
            </a:r>
            <a:r>
              <a:rPr lang="en-GB" sz="4000" dirty="0" smtClean="0"/>
              <a:t> </a:t>
            </a:r>
            <a:r>
              <a:rPr lang="en-GB" sz="4000" dirty="0" err="1" smtClean="0"/>
              <a:t>gorau</a:t>
            </a:r>
            <a:r>
              <a:rPr lang="en-GB" sz="4000" dirty="0" smtClean="0"/>
              <a:t> </a:t>
            </a:r>
            <a:r>
              <a:rPr lang="en-GB" sz="4000" dirty="0" err="1" smtClean="0"/>
              <a:t>ar</a:t>
            </a:r>
            <a:r>
              <a:rPr lang="en-GB" sz="4000" dirty="0" smtClean="0"/>
              <a:t> </a:t>
            </a:r>
            <a:r>
              <a:rPr lang="en-GB" sz="4000" dirty="0" err="1" smtClean="0"/>
              <a:t>gyfer</a:t>
            </a:r>
            <a:r>
              <a:rPr lang="en-GB" sz="4000" dirty="0" smtClean="0"/>
              <a:t> </a:t>
            </a:r>
            <a:r>
              <a:rPr lang="en-GB" sz="4000" dirty="0" err="1" smtClean="0"/>
              <a:t>dysgu</a:t>
            </a:r>
            <a:r>
              <a:rPr lang="en-GB" sz="4000" dirty="0" smtClean="0"/>
              <a:t> </a:t>
            </a:r>
            <a:r>
              <a:rPr lang="en-GB" sz="4000" dirty="0" err="1" smtClean="0"/>
              <a:t>ieithoedd</a:t>
            </a:r>
            <a:r>
              <a:rPr lang="en-GB" sz="4000" dirty="0" smtClean="0"/>
              <a:t> modern?</a:t>
            </a:r>
          </a:p>
          <a:p>
            <a:r>
              <a:rPr lang="en-GB" sz="4000" dirty="0" smtClean="0"/>
              <a:t>Pa </a:t>
            </a:r>
            <a:r>
              <a:rPr lang="en-GB" sz="4000" dirty="0" err="1" smtClean="0"/>
              <a:t>fanteision</a:t>
            </a:r>
            <a:r>
              <a:rPr lang="en-GB" sz="4000" dirty="0" smtClean="0"/>
              <a:t> </a:t>
            </a:r>
            <a:r>
              <a:rPr lang="en-GB" sz="4000" dirty="0" err="1" smtClean="0"/>
              <a:t>sydd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fod</a:t>
            </a:r>
            <a:r>
              <a:rPr lang="en-GB" sz="4000" dirty="0" smtClean="0"/>
              <a:t> </a:t>
            </a:r>
            <a:r>
              <a:rPr lang="en-GB" sz="4000" dirty="0" err="1" smtClean="0"/>
              <a:t>yn</a:t>
            </a:r>
            <a:r>
              <a:rPr lang="en-GB" sz="4000" dirty="0" smtClean="0"/>
              <a:t> </a:t>
            </a:r>
            <a:r>
              <a:rPr lang="en-GB" sz="4000" dirty="0" err="1" smtClean="0"/>
              <a:t>ddwyieithog</a:t>
            </a:r>
            <a:r>
              <a:rPr lang="en-GB" sz="4000" dirty="0" smtClean="0"/>
              <a:t>?</a:t>
            </a:r>
          </a:p>
          <a:p>
            <a:r>
              <a:rPr lang="en-GB" sz="4000" dirty="0" err="1" smtClean="0"/>
              <a:t>Ydy</a:t>
            </a:r>
            <a:r>
              <a:rPr lang="en-GB" sz="4000" dirty="0" smtClean="0"/>
              <a:t> </a:t>
            </a:r>
            <a:r>
              <a:rPr lang="en-GB" sz="4000" dirty="0" err="1" smtClean="0"/>
              <a:t>diddordeb</a:t>
            </a:r>
            <a:r>
              <a:rPr lang="en-GB" sz="4000" dirty="0" smtClean="0"/>
              <a:t> </a:t>
            </a:r>
            <a:r>
              <a:rPr lang="en-GB" sz="4000" dirty="0" err="1" smtClean="0"/>
              <a:t>pobl</a:t>
            </a:r>
            <a:r>
              <a:rPr lang="en-GB" sz="4000" dirty="0" smtClean="0"/>
              <a:t> </a:t>
            </a:r>
            <a:r>
              <a:rPr lang="en-GB" sz="4000" dirty="0" err="1" smtClean="0"/>
              <a:t>mewn</a:t>
            </a:r>
            <a:r>
              <a:rPr lang="en-GB" sz="4000" dirty="0" smtClean="0"/>
              <a:t> </a:t>
            </a:r>
            <a:r>
              <a:rPr lang="en-GB" sz="4000" dirty="0" err="1" smtClean="0"/>
              <a:t>gwleidyddiaeth</a:t>
            </a:r>
            <a:r>
              <a:rPr lang="en-GB" sz="4000" dirty="0" smtClean="0"/>
              <a:t> </a:t>
            </a:r>
            <a:r>
              <a:rPr lang="en-GB" sz="4000" dirty="0" err="1" smtClean="0"/>
              <a:t>wedi</a:t>
            </a:r>
            <a:r>
              <a:rPr lang="en-GB" sz="4000" dirty="0" smtClean="0"/>
              <a:t> </a:t>
            </a:r>
            <a:r>
              <a:rPr lang="en-GB" sz="4000" dirty="0" err="1" smtClean="0"/>
              <a:t>cynyddu</a:t>
            </a:r>
            <a:r>
              <a:rPr lang="en-GB" sz="4000" dirty="0" smtClean="0"/>
              <a:t> </a:t>
            </a:r>
            <a:r>
              <a:rPr lang="en-GB" sz="4000" dirty="0" err="1" smtClean="0"/>
              <a:t>oherwydd</a:t>
            </a:r>
            <a:r>
              <a:rPr lang="en-GB" sz="4000" dirty="0" smtClean="0"/>
              <a:t> y </a:t>
            </a:r>
            <a:r>
              <a:rPr lang="en-GB" sz="4000" dirty="0" err="1" smtClean="0"/>
              <a:t>refferendwm</a:t>
            </a:r>
            <a:r>
              <a:rPr lang="en-GB" sz="4000" dirty="0" smtClean="0"/>
              <a:t> </a:t>
            </a:r>
            <a:r>
              <a:rPr lang="en-GB" sz="4000" dirty="0" err="1" smtClean="0"/>
              <a:t>ar</a:t>
            </a:r>
            <a:r>
              <a:rPr lang="en-GB" sz="4000" dirty="0" smtClean="0"/>
              <a:t> </a:t>
            </a:r>
            <a:r>
              <a:rPr lang="en-GB" sz="4000" dirty="0" err="1" smtClean="0"/>
              <a:t>Ewrop</a:t>
            </a:r>
            <a:r>
              <a:rPr lang="en-GB" sz="4000" dirty="0" smtClean="0"/>
              <a:t>?</a:t>
            </a:r>
          </a:p>
          <a:p>
            <a:r>
              <a:rPr lang="en-GB" sz="4000" dirty="0" smtClean="0"/>
              <a:t>A </a:t>
            </a:r>
            <a:r>
              <a:rPr lang="en-GB" sz="4000" dirty="0" err="1" smtClean="0"/>
              <a:t>ddylem</a:t>
            </a:r>
            <a:r>
              <a:rPr lang="en-GB" sz="4000" dirty="0" smtClean="0"/>
              <a:t> </a:t>
            </a:r>
            <a:r>
              <a:rPr lang="en-GB" sz="4000" dirty="0" err="1" smtClean="0"/>
              <a:t>ni</a:t>
            </a:r>
            <a:r>
              <a:rPr lang="en-GB" sz="4000" dirty="0" smtClean="0"/>
              <a:t> </a:t>
            </a:r>
            <a:r>
              <a:rPr lang="en-GB" sz="4000" dirty="0" err="1" smtClean="0"/>
              <a:t>fod</a:t>
            </a:r>
            <a:r>
              <a:rPr lang="en-GB" sz="4000" dirty="0" smtClean="0"/>
              <a:t> </a:t>
            </a:r>
            <a:r>
              <a:rPr lang="en-GB" sz="4000" dirty="0" err="1" smtClean="0"/>
              <a:t>yn</a:t>
            </a:r>
            <a:r>
              <a:rPr lang="en-GB" sz="4000" dirty="0" smtClean="0"/>
              <a:t> </a:t>
            </a:r>
            <a:r>
              <a:rPr lang="en-GB" sz="4000" dirty="0" err="1" smtClean="0"/>
              <a:t>gwneud</a:t>
            </a:r>
            <a:r>
              <a:rPr lang="en-GB" sz="4000" dirty="0" smtClean="0"/>
              <a:t> </a:t>
            </a:r>
            <a:r>
              <a:rPr lang="en-GB" sz="4000" dirty="0" err="1" smtClean="0"/>
              <a:t>mwy</a:t>
            </a:r>
            <a:r>
              <a:rPr lang="en-GB" sz="4000" dirty="0" smtClean="0"/>
              <a:t> o </a:t>
            </a:r>
            <a:r>
              <a:rPr lang="en-GB" sz="4000" dirty="0" err="1" smtClean="0"/>
              <a:t>ymdrech</a:t>
            </a:r>
            <a:r>
              <a:rPr lang="en-GB" sz="4000" dirty="0" smtClean="0"/>
              <a:t> </a:t>
            </a:r>
            <a:r>
              <a:rPr lang="en-GB" sz="4000" dirty="0" err="1" smtClean="0"/>
              <a:t>yn</a:t>
            </a:r>
            <a:r>
              <a:rPr lang="en-GB" sz="4000" dirty="0" smtClean="0"/>
              <a:t> </a:t>
            </a:r>
            <a:r>
              <a:rPr lang="en-GB" sz="4000" dirty="0" err="1" smtClean="0"/>
              <a:t>ein</a:t>
            </a:r>
            <a:r>
              <a:rPr lang="en-GB" sz="4000" dirty="0" smtClean="0"/>
              <a:t> </a:t>
            </a:r>
            <a:r>
              <a:rPr lang="en-GB" sz="4000" dirty="0" err="1" smtClean="0"/>
              <a:t>hysgolion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ailgylchu</a:t>
            </a:r>
            <a:r>
              <a:rPr lang="en-GB" sz="4000" dirty="0" smtClean="0"/>
              <a:t>?</a:t>
            </a:r>
          </a:p>
          <a:p>
            <a:r>
              <a:rPr lang="en-GB" sz="4000" dirty="0" smtClean="0"/>
              <a:t>A </a:t>
            </a:r>
            <a:r>
              <a:rPr lang="en-GB" sz="4000" dirty="0" err="1" smtClean="0"/>
              <a:t>ddylem</a:t>
            </a:r>
            <a:r>
              <a:rPr lang="en-GB" sz="4000" dirty="0" smtClean="0"/>
              <a:t> </a:t>
            </a:r>
            <a:r>
              <a:rPr lang="en-GB" sz="4000" dirty="0" err="1" smtClean="0"/>
              <a:t>ni</a:t>
            </a:r>
            <a:r>
              <a:rPr lang="en-GB" sz="4000" dirty="0" smtClean="0"/>
              <a:t> </a:t>
            </a:r>
            <a:r>
              <a:rPr lang="en-GB" sz="4000" dirty="0" err="1" smtClean="0"/>
              <a:t>fel</a:t>
            </a:r>
            <a:r>
              <a:rPr lang="en-GB" sz="4000" dirty="0" smtClean="0"/>
              <a:t> </a:t>
            </a:r>
            <a:r>
              <a:rPr lang="en-GB" sz="4000" dirty="0" err="1" smtClean="0"/>
              <a:t>pobl</a:t>
            </a:r>
            <a:r>
              <a:rPr lang="en-GB" sz="4000" dirty="0" smtClean="0"/>
              <a:t> </a:t>
            </a:r>
            <a:r>
              <a:rPr lang="en-GB" sz="4000" dirty="0" err="1" smtClean="0"/>
              <a:t>ifanc</a:t>
            </a:r>
            <a:r>
              <a:rPr lang="en-GB" sz="4000" dirty="0" smtClean="0"/>
              <a:t> </a:t>
            </a:r>
            <a:r>
              <a:rPr lang="en-GB" sz="4000" dirty="0" err="1" smtClean="0"/>
              <a:t>wneud</a:t>
            </a:r>
            <a:r>
              <a:rPr lang="en-GB" sz="4000" dirty="0" smtClean="0"/>
              <a:t> </a:t>
            </a:r>
            <a:r>
              <a:rPr lang="en-GB" sz="4000" dirty="0" err="1" smtClean="0"/>
              <a:t>mwy</a:t>
            </a:r>
            <a:r>
              <a:rPr lang="en-GB" sz="4000" dirty="0" smtClean="0"/>
              <a:t> o </a:t>
            </a:r>
            <a:r>
              <a:rPr lang="en-GB" sz="4000" dirty="0" err="1" smtClean="0"/>
              <a:t>ymdrech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fwyta’n</a:t>
            </a:r>
            <a:r>
              <a:rPr lang="en-GB" sz="4000" dirty="0" smtClean="0"/>
              <a:t> </a:t>
            </a:r>
            <a:r>
              <a:rPr lang="en-GB" sz="4000" dirty="0" err="1" smtClean="0"/>
              <a:t>iach</a:t>
            </a:r>
            <a:r>
              <a:rPr lang="en-GB" sz="4000" dirty="0" smtClean="0"/>
              <a:t>? / </a:t>
            </a:r>
            <a:r>
              <a:rPr lang="en-GB" sz="4000" dirty="0" err="1" smtClean="0"/>
              <a:t>fyw’n</a:t>
            </a:r>
            <a:r>
              <a:rPr lang="en-GB" sz="4000" dirty="0" smtClean="0"/>
              <a:t> </a:t>
            </a:r>
            <a:r>
              <a:rPr lang="en-GB" sz="4000" dirty="0" err="1" smtClean="0"/>
              <a:t>iach</a:t>
            </a:r>
            <a:r>
              <a:rPr lang="en-GB" sz="4000" dirty="0" smtClean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3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Dyheadau</a:t>
            </a:r>
            <a:r>
              <a:rPr lang="en-GB" dirty="0" smtClean="0"/>
              <a:t> </a:t>
            </a:r>
            <a:r>
              <a:rPr lang="en-GB" dirty="0" err="1" smtClean="0"/>
              <a:t>Gyrfa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Beth </a:t>
            </a:r>
            <a:r>
              <a:rPr lang="en-GB" sz="2000" dirty="0" err="1" smtClean="0"/>
              <a:t>yw</a:t>
            </a:r>
            <a:r>
              <a:rPr lang="en-GB" sz="2000" dirty="0" smtClean="0"/>
              <a:t> </a:t>
            </a:r>
            <a:r>
              <a:rPr lang="en-GB" sz="2000" dirty="0" err="1" smtClean="0"/>
              <a:t>cyfradd</a:t>
            </a:r>
            <a:r>
              <a:rPr lang="en-GB" sz="2000" dirty="0" smtClean="0"/>
              <a:t> </a:t>
            </a:r>
            <a:r>
              <a:rPr lang="en-GB" sz="2000" dirty="0" err="1" smtClean="0"/>
              <a:t>trosedd</a:t>
            </a:r>
            <a:r>
              <a:rPr lang="en-GB" sz="2000" dirty="0" smtClean="0"/>
              <a:t> </a:t>
            </a:r>
            <a:r>
              <a:rPr lang="en-GB" sz="2000" dirty="0" err="1" smtClean="0"/>
              <a:t>yng</a:t>
            </a:r>
            <a:r>
              <a:rPr lang="en-GB" sz="2000" dirty="0" smtClean="0"/>
              <a:t> </a:t>
            </a:r>
            <a:r>
              <a:rPr lang="en-GB" sz="2000" dirty="0" err="1" smtClean="0"/>
              <a:t>Nghymru</a:t>
            </a:r>
            <a:r>
              <a:rPr lang="en-GB" sz="2000" dirty="0" smtClean="0"/>
              <a:t>? </a:t>
            </a:r>
            <a:r>
              <a:rPr lang="en-GB" sz="2000" dirty="0" err="1" smtClean="0"/>
              <a:t>Ydy</a:t>
            </a:r>
            <a:r>
              <a:rPr lang="en-GB" sz="2000" dirty="0" smtClean="0"/>
              <a:t> </a:t>
            </a:r>
            <a:r>
              <a:rPr lang="en-GB" sz="2000" dirty="0" err="1" smtClean="0"/>
              <a:t>hwn</a:t>
            </a:r>
            <a:r>
              <a:rPr lang="en-GB" sz="2000" dirty="0" smtClean="0"/>
              <a:t> </a:t>
            </a:r>
            <a:r>
              <a:rPr lang="en-GB" sz="2000" dirty="0" err="1" smtClean="0"/>
              <a:t>wedi</a:t>
            </a:r>
            <a:r>
              <a:rPr lang="en-GB" sz="2000" dirty="0" smtClean="0"/>
              <a:t> </a:t>
            </a:r>
            <a:r>
              <a:rPr lang="en-GB" sz="2000" dirty="0" err="1" smtClean="0"/>
              <a:t>cynyddu</a:t>
            </a:r>
            <a:r>
              <a:rPr lang="en-GB" sz="2000" dirty="0" smtClean="0"/>
              <a:t> </a:t>
            </a:r>
            <a:r>
              <a:rPr lang="en-GB" sz="2000" dirty="0" err="1" smtClean="0"/>
              <a:t>neu</a:t>
            </a:r>
            <a:r>
              <a:rPr lang="en-GB" sz="2000" dirty="0" smtClean="0"/>
              <a:t> </a:t>
            </a:r>
            <a:r>
              <a:rPr lang="en-GB" sz="2000" dirty="0" err="1" smtClean="0"/>
              <a:t>gostwng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y 5 </a:t>
            </a:r>
            <a:r>
              <a:rPr lang="en-GB" sz="2000" dirty="0" err="1" smtClean="0"/>
              <a:t>mlynedd</a:t>
            </a:r>
            <a:r>
              <a:rPr lang="en-GB" sz="2000" dirty="0" smtClean="0"/>
              <a:t> </a:t>
            </a:r>
            <a:r>
              <a:rPr lang="en-GB" sz="2000" dirty="0" err="1" smtClean="0"/>
              <a:t>diwethaf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Pa </a:t>
            </a:r>
            <a:r>
              <a:rPr lang="en-GB" sz="2000" dirty="0" err="1" smtClean="0"/>
              <a:t>wlad</a:t>
            </a:r>
            <a:r>
              <a:rPr lang="en-GB" sz="2000" dirty="0" smtClean="0"/>
              <a:t> </a:t>
            </a:r>
            <a:r>
              <a:rPr lang="en-GB" sz="2000" dirty="0" err="1" smtClean="0"/>
              <a:t>sydd</a:t>
            </a:r>
            <a:r>
              <a:rPr lang="en-GB" sz="2000" dirty="0" smtClean="0"/>
              <a:t> </a:t>
            </a:r>
            <a:r>
              <a:rPr lang="en-GB" sz="2000" dirty="0" err="1" smtClean="0"/>
              <a:t>â’r</a:t>
            </a:r>
            <a:r>
              <a:rPr lang="en-GB" sz="2000" dirty="0" smtClean="0"/>
              <a:t> system </a:t>
            </a:r>
            <a:r>
              <a:rPr lang="en-GB" sz="2000" dirty="0" err="1" smtClean="0"/>
              <a:t>addysg</a:t>
            </a:r>
            <a:r>
              <a:rPr lang="en-GB" sz="2000" dirty="0" smtClean="0"/>
              <a:t> </a:t>
            </a:r>
            <a:r>
              <a:rPr lang="en-GB" sz="2000" dirty="0" err="1" smtClean="0"/>
              <a:t>orau</a:t>
            </a:r>
            <a:r>
              <a:rPr lang="en-GB" sz="2000" dirty="0" smtClean="0"/>
              <a:t>?</a:t>
            </a:r>
          </a:p>
          <a:p>
            <a:r>
              <a:rPr lang="en-GB" sz="2000" dirty="0" err="1" smtClean="0"/>
              <a:t>Ydy</a:t>
            </a:r>
            <a:r>
              <a:rPr lang="en-GB" sz="2000" dirty="0" smtClean="0"/>
              <a:t> </a:t>
            </a:r>
            <a:r>
              <a:rPr lang="en-GB" sz="2000" dirty="0" err="1" smtClean="0"/>
              <a:t>cyflwr</a:t>
            </a:r>
            <a:r>
              <a:rPr lang="en-GB" sz="2000" dirty="0" smtClean="0"/>
              <a:t> </a:t>
            </a:r>
            <a:r>
              <a:rPr lang="en-GB" sz="2000" dirty="0" err="1" smtClean="0"/>
              <a:t>ein</a:t>
            </a:r>
            <a:r>
              <a:rPr lang="en-GB" sz="2000" dirty="0" smtClean="0"/>
              <a:t> </a:t>
            </a:r>
            <a:r>
              <a:rPr lang="en-GB" sz="2000" dirty="0" err="1" smtClean="0"/>
              <a:t>Gwasanaeth</a:t>
            </a:r>
            <a:r>
              <a:rPr lang="en-GB" sz="2000" dirty="0" smtClean="0"/>
              <a:t> </a:t>
            </a:r>
            <a:r>
              <a:rPr lang="en-GB" sz="2000" dirty="0" err="1" smtClean="0"/>
              <a:t>Iechyd</a:t>
            </a:r>
            <a:r>
              <a:rPr lang="en-GB" sz="2000" dirty="0" smtClean="0"/>
              <a:t> </a:t>
            </a:r>
            <a:r>
              <a:rPr lang="en-GB" sz="2000" dirty="0" err="1" smtClean="0"/>
              <a:t>wedi</a:t>
            </a:r>
            <a:r>
              <a:rPr lang="en-GB" sz="2000" dirty="0" smtClean="0"/>
              <a:t> </a:t>
            </a:r>
            <a:r>
              <a:rPr lang="en-GB" sz="2000" dirty="0" err="1" smtClean="0"/>
              <a:t>gwaethygu</a:t>
            </a:r>
            <a:r>
              <a:rPr lang="en-GB" sz="2000" dirty="0" smtClean="0"/>
              <a:t> </a:t>
            </a:r>
            <a:r>
              <a:rPr lang="en-GB" sz="2000" dirty="0" err="1" smtClean="0"/>
              <a:t>neu</a:t>
            </a:r>
            <a:r>
              <a:rPr lang="en-GB" sz="2000" dirty="0" smtClean="0"/>
              <a:t> </a:t>
            </a:r>
            <a:r>
              <a:rPr lang="en-GB" sz="2000" dirty="0" err="1" smtClean="0"/>
              <a:t>gwella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y 5 </a:t>
            </a:r>
            <a:r>
              <a:rPr lang="en-GB" sz="2000" dirty="0" err="1" smtClean="0"/>
              <a:t>mlynedd</a:t>
            </a:r>
            <a:r>
              <a:rPr lang="en-GB" sz="2000" dirty="0" smtClean="0"/>
              <a:t> </a:t>
            </a:r>
            <a:r>
              <a:rPr lang="en-GB" sz="2000" dirty="0" err="1" smtClean="0"/>
              <a:t>diwethaf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Faint o </a:t>
            </a:r>
            <a:r>
              <a:rPr lang="en-GB" sz="2000" dirty="0" err="1" smtClean="0"/>
              <a:t>gymorth</a:t>
            </a:r>
            <a:r>
              <a:rPr lang="en-GB" sz="2000" dirty="0" smtClean="0"/>
              <a:t> </a:t>
            </a:r>
            <a:r>
              <a:rPr lang="en-GB" sz="2000" dirty="0" err="1" smtClean="0"/>
              <a:t>sydd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gyfer</a:t>
            </a:r>
            <a:r>
              <a:rPr lang="en-GB" sz="2000" dirty="0" smtClean="0"/>
              <a:t> </a:t>
            </a:r>
            <a:r>
              <a:rPr lang="en-GB" sz="2000" dirty="0" err="1" smtClean="0"/>
              <a:t>pobl</a:t>
            </a:r>
            <a:r>
              <a:rPr lang="en-GB" sz="2000" dirty="0" smtClean="0"/>
              <a:t> </a:t>
            </a:r>
            <a:r>
              <a:rPr lang="en-GB" sz="2000" dirty="0" err="1" smtClean="0"/>
              <a:t>ifanc</a:t>
            </a:r>
            <a:r>
              <a:rPr lang="en-GB" sz="2000" dirty="0" smtClean="0"/>
              <a:t> </a:t>
            </a:r>
            <a:r>
              <a:rPr lang="en-GB" sz="2000" dirty="0" err="1" smtClean="0"/>
              <a:t>sydd</a:t>
            </a:r>
            <a:r>
              <a:rPr lang="en-GB" sz="2000" dirty="0" smtClean="0"/>
              <a:t> </a:t>
            </a:r>
            <a:r>
              <a:rPr lang="en-GB" sz="2000" dirty="0" err="1" smtClean="0"/>
              <a:t>efo</a:t>
            </a:r>
            <a:r>
              <a:rPr lang="en-GB" sz="2000" dirty="0" smtClean="0"/>
              <a:t> </a:t>
            </a:r>
            <a:r>
              <a:rPr lang="en-GB" sz="2000" dirty="0" err="1" smtClean="0"/>
              <a:t>anghenion</a:t>
            </a:r>
            <a:r>
              <a:rPr lang="en-GB" sz="2000" dirty="0" smtClean="0"/>
              <a:t> </a:t>
            </a:r>
            <a:r>
              <a:rPr lang="en-GB" sz="2000" dirty="0" err="1" smtClean="0"/>
              <a:t>dysgu</a:t>
            </a:r>
            <a:r>
              <a:rPr lang="en-GB" sz="2000" dirty="0" smtClean="0"/>
              <a:t> </a:t>
            </a:r>
            <a:r>
              <a:rPr lang="en-GB" sz="2000" dirty="0" err="1" smtClean="0"/>
              <a:t>penodol</a:t>
            </a:r>
            <a:r>
              <a:rPr lang="en-GB" sz="2000" dirty="0" smtClean="0"/>
              <a:t> </a:t>
            </a:r>
            <a:r>
              <a:rPr lang="en-GB" sz="2000" dirty="0" err="1" smtClean="0"/>
              <a:t>unwaith</a:t>
            </a:r>
            <a:r>
              <a:rPr lang="en-GB" sz="2000" dirty="0" smtClean="0"/>
              <a:t> </a:t>
            </a:r>
            <a:r>
              <a:rPr lang="en-GB" sz="2000" dirty="0" err="1" smtClean="0"/>
              <a:t>maent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gadael</a:t>
            </a:r>
            <a:r>
              <a:rPr lang="en-GB" sz="2000" dirty="0" smtClean="0"/>
              <a:t> y system </a:t>
            </a:r>
            <a:r>
              <a:rPr lang="en-GB" sz="2000" dirty="0" err="1" smtClean="0"/>
              <a:t>addysg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A </a:t>
            </a:r>
            <a:r>
              <a:rPr lang="en-GB" sz="2000" dirty="0" err="1" smtClean="0"/>
              <a:t>ddylai</a:t>
            </a:r>
            <a:r>
              <a:rPr lang="en-GB" sz="2000" dirty="0" smtClean="0"/>
              <a:t> y </a:t>
            </a:r>
            <a:r>
              <a:rPr lang="en-GB" sz="2000" dirty="0" err="1" smtClean="0"/>
              <a:t>gosb</a:t>
            </a:r>
            <a:r>
              <a:rPr lang="en-GB" sz="2000" dirty="0" smtClean="0"/>
              <a:t> </a:t>
            </a:r>
            <a:r>
              <a:rPr lang="en-GB" sz="2000" dirty="0" err="1" smtClean="0"/>
              <a:t>eithafol</a:t>
            </a:r>
            <a:r>
              <a:rPr lang="en-GB" sz="2000" dirty="0" smtClean="0"/>
              <a:t> </a:t>
            </a:r>
            <a:r>
              <a:rPr lang="en-GB" sz="2000" dirty="0" err="1" smtClean="0"/>
              <a:t>gael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hail </a:t>
            </a:r>
            <a:r>
              <a:rPr lang="en-GB" sz="2000" dirty="0" err="1" smtClean="0"/>
              <a:t>fewnoli</a:t>
            </a:r>
            <a:r>
              <a:rPr lang="en-GB" sz="2000" dirty="0" smtClean="0"/>
              <a:t>? </a:t>
            </a:r>
          </a:p>
          <a:p>
            <a:r>
              <a:rPr lang="en-GB" sz="2000" dirty="0" err="1" smtClean="0"/>
              <a:t>Lleihau</a:t>
            </a:r>
            <a:r>
              <a:rPr lang="en-GB" sz="2000" dirty="0" smtClean="0"/>
              <a:t>, </a:t>
            </a:r>
            <a:r>
              <a:rPr lang="en-GB" sz="2000" dirty="0" err="1" smtClean="0"/>
              <a:t>ailddefnyddio</a:t>
            </a:r>
            <a:r>
              <a:rPr lang="en-GB" sz="2000" dirty="0" smtClean="0"/>
              <a:t> ac </a:t>
            </a:r>
            <a:r>
              <a:rPr lang="en-GB" sz="2000" dirty="0" err="1" smtClean="0"/>
              <a:t>ailgylchu</a:t>
            </a:r>
            <a:r>
              <a:rPr lang="en-GB" sz="2000" dirty="0" smtClean="0"/>
              <a:t> - pa </a:t>
            </a:r>
            <a:r>
              <a:rPr lang="en-GB" sz="2000" dirty="0" err="1" smtClean="0"/>
              <a:t>mor</a:t>
            </a:r>
            <a:r>
              <a:rPr lang="en-GB" sz="2000" dirty="0" smtClean="0"/>
              <a:t> </a:t>
            </a:r>
            <a:r>
              <a:rPr lang="en-GB" sz="2000" dirty="0" err="1" smtClean="0"/>
              <a:t>effeithiol</a:t>
            </a:r>
            <a:r>
              <a:rPr lang="en-GB" sz="2000" dirty="0" smtClean="0"/>
              <a:t> </a:t>
            </a:r>
            <a:r>
              <a:rPr lang="en-GB" sz="2000" dirty="0" err="1" smtClean="0"/>
              <a:t>yw</a:t>
            </a:r>
            <a:r>
              <a:rPr lang="en-GB" sz="2000" dirty="0" smtClean="0"/>
              <a:t> </a:t>
            </a:r>
            <a:r>
              <a:rPr lang="en-GB" sz="2000" dirty="0" err="1" smtClean="0"/>
              <a:t>trefniadau</a:t>
            </a:r>
            <a:r>
              <a:rPr lang="en-GB" sz="2000" dirty="0" smtClean="0"/>
              <a:t> </a:t>
            </a:r>
            <a:r>
              <a:rPr lang="en-GB" sz="2000" dirty="0" err="1" smtClean="0"/>
              <a:t>ailgylchu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fy</a:t>
            </a:r>
            <a:r>
              <a:rPr lang="en-GB" sz="2000" dirty="0" smtClean="0"/>
              <a:t> </a:t>
            </a:r>
            <a:r>
              <a:rPr lang="en-GB" sz="2000" dirty="0" err="1" smtClean="0"/>
              <a:t>ardal</a:t>
            </a:r>
            <a:r>
              <a:rPr lang="en-GB" sz="2000" dirty="0" smtClean="0"/>
              <a:t> </a:t>
            </a:r>
            <a:r>
              <a:rPr lang="en-GB" sz="2000" dirty="0" err="1" smtClean="0"/>
              <a:t>leol</a:t>
            </a:r>
            <a:r>
              <a:rPr lang="en-GB" sz="2000" dirty="0" smtClean="0"/>
              <a:t>? </a:t>
            </a:r>
          </a:p>
          <a:p>
            <a:r>
              <a:rPr lang="en-GB" sz="2000" dirty="0" err="1" smtClean="0"/>
              <a:t>Gwyrddhau</a:t>
            </a:r>
            <a:r>
              <a:rPr lang="en-GB" sz="2000" dirty="0" smtClean="0"/>
              <a:t> </a:t>
            </a:r>
            <a:r>
              <a:rPr lang="en-GB" sz="2000" dirty="0" err="1" smtClean="0"/>
              <a:t>ai</a:t>
            </a:r>
            <a:r>
              <a:rPr lang="en-GB" sz="2000" dirty="0" smtClean="0"/>
              <a:t> </a:t>
            </a:r>
            <a:r>
              <a:rPr lang="en-GB" sz="2000" dirty="0" err="1" smtClean="0"/>
              <a:t>Peidio</a:t>
            </a:r>
            <a:r>
              <a:rPr lang="en-GB" sz="2000" dirty="0" smtClean="0"/>
              <a:t>? </a:t>
            </a:r>
          </a:p>
          <a:p>
            <a:r>
              <a:rPr lang="en-GB" sz="2000" dirty="0" smtClean="0"/>
              <a:t>Pa </a:t>
            </a:r>
            <a:r>
              <a:rPr lang="en-GB" sz="2000" dirty="0" err="1" smtClean="0"/>
              <a:t>effaith</a:t>
            </a:r>
            <a:r>
              <a:rPr lang="en-GB" sz="2000" dirty="0" smtClean="0"/>
              <a:t> </a:t>
            </a:r>
            <a:r>
              <a:rPr lang="en-GB" sz="2000" dirty="0" err="1" smtClean="0"/>
              <a:t>mae’r</a:t>
            </a:r>
            <a:r>
              <a:rPr lang="en-GB" sz="2000" dirty="0" smtClean="0"/>
              <a:t> </a:t>
            </a:r>
            <a:r>
              <a:rPr lang="en-GB" sz="2000" dirty="0" err="1" smtClean="0"/>
              <a:t>Parc</a:t>
            </a:r>
            <a:r>
              <a:rPr lang="en-GB" sz="2000" dirty="0" smtClean="0"/>
              <a:t> </a:t>
            </a:r>
            <a:r>
              <a:rPr lang="en-GB" sz="2000" dirty="0" err="1" smtClean="0"/>
              <a:t>Cenedlaethol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gael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amddiffyn</a:t>
            </a:r>
            <a:r>
              <a:rPr lang="en-GB" sz="2000" dirty="0" smtClean="0"/>
              <a:t> </a:t>
            </a:r>
            <a:r>
              <a:rPr lang="en-GB" sz="2000" dirty="0" err="1" smtClean="0"/>
              <a:t>amgylchedd</a:t>
            </a:r>
            <a:r>
              <a:rPr lang="en-GB" sz="2000" dirty="0" smtClean="0"/>
              <a:t> </a:t>
            </a:r>
            <a:r>
              <a:rPr lang="en-GB" sz="2000" dirty="0" err="1" smtClean="0"/>
              <a:t>Cymru</a:t>
            </a:r>
            <a:r>
              <a:rPr lang="en-GB" sz="2000" dirty="0" smtClean="0"/>
              <a:t> ?</a:t>
            </a:r>
          </a:p>
          <a:p>
            <a:r>
              <a:rPr lang="en-GB" sz="2000" dirty="0" smtClean="0"/>
              <a:t>Beth </a:t>
            </a:r>
            <a:r>
              <a:rPr lang="en-GB" sz="2000" dirty="0" err="1" smtClean="0"/>
              <a:t>yn</a:t>
            </a:r>
            <a:r>
              <a:rPr lang="en-GB" sz="2000" dirty="0" smtClean="0"/>
              <a:t> union </a:t>
            </a:r>
            <a:r>
              <a:rPr lang="en-GB" sz="2000" dirty="0" err="1" smtClean="0"/>
              <a:t>yw</a:t>
            </a:r>
            <a:r>
              <a:rPr lang="en-GB" sz="2000" dirty="0" smtClean="0"/>
              <a:t> </a:t>
            </a:r>
            <a:r>
              <a:rPr lang="en-GB" sz="2000" dirty="0" err="1" smtClean="0"/>
              <a:t>gwaith</a:t>
            </a:r>
            <a:r>
              <a:rPr lang="en-GB" sz="2000" dirty="0" smtClean="0"/>
              <a:t> y </a:t>
            </a:r>
            <a:r>
              <a:rPr lang="en-GB" sz="2000" dirty="0" err="1" smtClean="0"/>
              <a:t>Medecins</a:t>
            </a:r>
            <a:r>
              <a:rPr lang="en-GB" sz="2000" dirty="0" smtClean="0"/>
              <a:t> sans </a:t>
            </a:r>
            <a:r>
              <a:rPr lang="en-GB" sz="2000" dirty="0" err="1" smtClean="0"/>
              <a:t>frontières</a:t>
            </a:r>
            <a:r>
              <a:rPr lang="en-GB" sz="2000" dirty="0" smtClean="0"/>
              <a:t> a </a:t>
            </a:r>
            <a:r>
              <a:rPr lang="en-GB" sz="2000" dirty="0" err="1" smtClean="0"/>
              <a:t>pha</a:t>
            </a:r>
            <a:r>
              <a:rPr lang="en-GB" sz="2000" dirty="0" smtClean="0"/>
              <a:t> </a:t>
            </a:r>
            <a:r>
              <a:rPr lang="en-GB" sz="2000" dirty="0" err="1" smtClean="0"/>
              <a:t>effaith</a:t>
            </a:r>
            <a:r>
              <a:rPr lang="en-GB" sz="2000" dirty="0" smtClean="0"/>
              <a:t> </a:t>
            </a:r>
            <a:r>
              <a:rPr lang="en-GB" sz="2000" dirty="0" err="1" smtClean="0"/>
              <a:t>maent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gael</a:t>
            </a:r>
            <a:r>
              <a:rPr lang="en-GB" sz="2000" dirty="0" smtClean="0"/>
              <a:t>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267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Asesu’r</a:t>
            </a:r>
            <a:r>
              <a:rPr lang="en-GB" dirty="0" smtClean="0"/>
              <a:t> </a:t>
            </a:r>
            <a:r>
              <a:rPr lang="en-GB" dirty="0" err="1" smtClean="0"/>
              <a:t>prosiect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5" t="18862" r="25772" b="25772"/>
          <a:stretch/>
        </p:blipFill>
        <p:spPr bwMode="auto">
          <a:xfrm>
            <a:off x="1331640" y="1340768"/>
            <a:ext cx="6869150" cy="474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4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10536" r="15935" b="17528"/>
          <a:stretch/>
        </p:blipFill>
        <p:spPr bwMode="auto">
          <a:xfrm>
            <a:off x="107504" y="404664"/>
            <a:ext cx="8706511" cy="55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8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2878" r="16098" b="28455"/>
          <a:stretch/>
        </p:blipFill>
        <p:spPr bwMode="auto">
          <a:xfrm>
            <a:off x="104488" y="1103971"/>
            <a:ext cx="9048165" cy="47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CBAC </a:t>
            </a:r>
            <a:r>
              <a:rPr lang="en-GB" sz="1400" dirty="0" err="1" smtClean="0"/>
              <a:t>esiampl</a:t>
            </a:r>
            <a:r>
              <a:rPr lang="en-GB" sz="1400" dirty="0" smtClean="0"/>
              <a:t> CA4 ‘Climate Change’ </a:t>
            </a:r>
          </a:p>
          <a:p>
            <a:r>
              <a:rPr lang="en-GB" sz="1400" dirty="0"/>
              <a:t>https://www.wjecservices.co.uk/default.asp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27052" r="67169" b="18657"/>
          <a:stretch/>
        </p:blipFill>
        <p:spPr bwMode="auto">
          <a:xfrm>
            <a:off x="3491880" y="116632"/>
            <a:ext cx="5256584" cy="61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4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15740" r="22439" b="10504"/>
          <a:stretch/>
        </p:blipFill>
        <p:spPr bwMode="auto">
          <a:xfrm>
            <a:off x="323528" y="1052736"/>
            <a:ext cx="8424936" cy="560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GFJ/GWE MEHEFIN 2016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Adnoddau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wefan</a:t>
            </a:r>
            <a:r>
              <a:rPr lang="en-GB" dirty="0" smtClean="0"/>
              <a:t> GwE: http://bacvle.gwegogledd.cymru/cy/cenedlaethol/prosiect-unigol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91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40 AWR (20 ADDYSGU &amp; DYSGU, 20 AWR ANNIBYNNOL)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SGILIAU:</a:t>
            </a:r>
          </a:p>
          <a:p>
            <a:r>
              <a:rPr lang="en-GB" sz="2800" dirty="0" err="1" smtClean="0"/>
              <a:t>Llythrennedd</a:t>
            </a:r>
            <a:r>
              <a:rPr lang="en-GB" sz="2800" dirty="0" smtClean="0"/>
              <a:t> </a:t>
            </a:r>
            <a:r>
              <a:rPr lang="en-GB" sz="2800" dirty="0" err="1" smtClean="0"/>
              <a:t>ddigidol</a:t>
            </a:r>
            <a:endParaRPr lang="en-GB" sz="2800" dirty="0" smtClean="0"/>
          </a:p>
          <a:p>
            <a:r>
              <a:rPr lang="en-GB" sz="2800" dirty="0" err="1" smtClean="0"/>
              <a:t>Cynllunio</a:t>
            </a:r>
            <a:r>
              <a:rPr lang="en-GB" sz="2800" dirty="0" smtClean="0"/>
              <a:t> a </a:t>
            </a:r>
            <a:r>
              <a:rPr lang="en-GB" sz="2800" dirty="0" err="1" smtClean="0"/>
              <a:t>threfnu</a:t>
            </a:r>
            <a:endParaRPr lang="en-GB" sz="2800" dirty="0" smtClean="0"/>
          </a:p>
          <a:p>
            <a:r>
              <a:rPr lang="en-GB" sz="2800" dirty="0" err="1" smtClean="0"/>
              <a:t>Meddwl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</a:t>
            </a:r>
            <a:r>
              <a:rPr lang="en-GB" sz="2800" dirty="0" err="1" smtClean="0"/>
              <a:t>feirniadol</a:t>
            </a:r>
            <a:endParaRPr lang="en-GB" sz="2800" dirty="0" smtClean="0"/>
          </a:p>
          <a:p>
            <a:r>
              <a:rPr lang="en-GB" sz="2800" dirty="0" err="1" smtClean="0"/>
              <a:t>Datrys</a:t>
            </a:r>
            <a:r>
              <a:rPr lang="en-GB" sz="2800" dirty="0" smtClean="0"/>
              <a:t> </a:t>
            </a:r>
            <a:r>
              <a:rPr lang="en-GB" sz="2800" dirty="0" err="1" smtClean="0"/>
              <a:t>Problemau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172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Pryd</a:t>
            </a:r>
            <a:r>
              <a:rPr lang="en-GB" dirty="0" smtClean="0"/>
              <a:t> a </a:t>
            </a:r>
            <a:r>
              <a:rPr lang="en-GB" dirty="0" err="1" smtClean="0"/>
              <a:t>Sut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Ail </a:t>
            </a:r>
            <a:r>
              <a:rPr lang="en-GB" sz="2800" dirty="0" err="1" smtClean="0"/>
              <a:t>flwyddyn</a:t>
            </a:r>
            <a:r>
              <a:rPr lang="en-GB" sz="2800" dirty="0" smtClean="0"/>
              <a:t> </a:t>
            </a:r>
            <a:r>
              <a:rPr lang="en-GB" sz="2800" dirty="0" err="1" smtClean="0"/>
              <a:t>o’r</a:t>
            </a:r>
            <a:r>
              <a:rPr lang="en-GB" sz="2800" dirty="0" smtClean="0"/>
              <a:t> </a:t>
            </a:r>
            <a:r>
              <a:rPr lang="en-GB" sz="2800" dirty="0" err="1" smtClean="0"/>
              <a:t>rhaglen</a:t>
            </a:r>
            <a:r>
              <a:rPr lang="en-GB" sz="2800" dirty="0" smtClean="0"/>
              <a:t> BAC (</a:t>
            </a:r>
            <a:r>
              <a:rPr lang="en-GB" sz="2800" dirty="0" err="1" smtClean="0"/>
              <a:t>ee</a:t>
            </a:r>
            <a:r>
              <a:rPr lang="en-GB" sz="2800" dirty="0" smtClean="0"/>
              <a:t>. Bl.11) </a:t>
            </a:r>
            <a:r>
              <a:rPr lang="en-GB" sz="2800" dirty="0" err="1" smtClean="0"/>
              <a:t>ar</a:t>
            </a:r>
            <a:r>
              <a:rPr lang="en-GB" sz="2800" dirty="0" smtClean="0"/>
              <a:t> </a:t>
            </a:r>
            <a:r>
              <a:rPr lang="en-GB" sz="2800" dirty="0" err="1" smtClean="0"/>
              <a:t>ol</a:t>
            </a:r>
            <a:r>
              <a:rPr lang="en-GB" sz="2800" dirty="0" smtClean="0"/>
              <a:t> </a:t>
            </a:r>
            <a:r>
              <a:rPr lang="en-GB" sz="2800" dirty="0" err="1" smtClean="0"/>
              <a:t>cwblhau</a:t>
            </a:r>
            <a:r>
              <a:rPr lang="en-GB" sz="2800" dirty="0" smtClean="0"/>
              <a:t> y 3 her </a:t>
            </a:r>
            <a:r>
              <a:rPr lang="en-GB" sz="2800" dirty="0" err="1" smtClean="0"/>
              <a:t>arall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Prosiect</a:t>
            </a:r>
            <a:r>
              <a:rPr lang="en-GB" sz="2800" dirty="0" smtClean="0"/>
              <a:t> </a:t>
            </a:r>
            <a:r>
              <a:rPr lang="en-GB" sz="2800" dirty="0" err="1" smtClean="0"/>
              <a:t>Ysgrifenedig</a:t>
            </a:r>
            <a:r>
              <a:rPr lang="en-GB" sz="2800" dirty="0" smtClean="0"/>
              <a:t> (</a:t>
            </a:r>
            <a:r>
              <a:rPr lang="en-GB" sz="2800" dirty="0" err="1" smtClean="0"/>
              <a:t>wedi</a:t>
            </a:r>
            <a:r>
              <a:rPr lang="en-GB" sz="2800" dirty="0" smtClean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brosesu</a:t>
            </a:r>
            <a:r>
              <a:rPr lang="en-GB" sz="2800" dirty="0" smtClean="0"/>
              <a:t>) 1000 – 2000 o </a:t>
            </a:r>
            <a:r>
              <a:rPr lang="en-GB" sz="2800" dirty="0" err="1" smtClean="0"/>
              <a:t>eiriau</a:t>
            </a:r>
            <a:endParaRPr lang="en-GB" sz="2800" dirty="0" smtClean="0"/>
          </a:p>
          <a:p>
            <a:r>
              <a:rPr lang="en-GB" sz="2800" dirty="0" err="1" smtClean="0"/>
              <a:t>Neu</a:t>
            </a:r>
            <a:r>
              <a:rPr lang="en-GB" sz="2800" dirty="0" smtClean="0"/>
              <a:t> </a:t>
            </a:r>
            <a:r>
              <a:rPr lang="en-GB" sz="2800" dirty="0" err="1" smtClean="0"/>
              <a:t>prosiect</a:t>
            </a:r>
            <a:r>
              <a:rPr lang="en-GB" sz="2800" dirty="0" smtClean="0"/>
              <a:t> (</a:t>
            </a:r>
            <a:r>
              <a:rPr lang="en-GB" sz="2800" dirty="0" err="1" smtClean="0"/>
              <a:t>fel</a:t>
            </a:r>
            <a:r>
              <a:rPr lang="en-GB" sz="2800" dirty="0" smtClean="0"/>
              <a:t> </a:t>
            </a:r>
            <a:r>
              <a:rPr lang="en-GB" sz="2800" dirty="0" err="1" smtClean="0"/>
              <a:t>uchod</a:t>
            </a:r>
            <a:r>
              <a:rPr lang="en-GB" sz="2800" dirty="0" smtClean="0"/>
              <a:t>) &amp; </a:t>
            </a:r>
            <a:r>
              <a:rPr lang="en-GB" sz="2800" dirty="0" err="1" smtClean="0"/>
              <a:t>arteffact</a:t>
            </a:r>
            <a:endParaRPr lang="en-GB" sz="2800" dirty="0"/>
          </a:p>
          <a:p>
            <a:r>
              <a:rPr lang="en-GB" sz="2800" dirty="0" err="1" smtClean="0"/>
              <a:t>Rhaid</a:t>
            </a:r>
            <a:r>
              <a:rPr lang="en-GB" sz="2800" dirty="0" smtClean="0"/>
              <a:t> </a:t>
            </a:r>
            <a:r>
              <a:rPr lang="en-GB" sz="2800" dirty="0" err="1" smtClean="0"/>
              <a:t>cynnwys</a:t>
            </a:r>
            <a:r>
              <a:rPr lang="en-GB" sz="2800" dirty="0" smtClean="0"/>
              <a:t>: </a:t>
            </a:r>
            <a:r>
              <a:rPr lang="en-GB" sz="2800" dirty="0" err="1" smtClean="0"/>
              <a:t>graffiau</a:t>
            </a:r>
            <a:r>
              <a:rPr lang="en-GB" sz="2800" dirty="0" smtClean="0"/>
              <a:t>, </a:t>
            </a:r>
            <a:r>
              <a:rPr lang="en-GB" sz="2800" dirty="0" err="1" smtClean="0"/>
              <a:t>lluniau</a:t>
            </a:r>
            <a:r>
              <a:rPr lang="en-GB" sz="2800" dirty="0" smtClean="0"/>
              <a:t>, </a:t>
            </a:r>
            <a:r>
              <a:rPr lang="en-GB" sz="2800" dirty="0" err="1" smtClean="0"/>
              <a:t>tablau</a:t>
            </a:r>
            <a:r>
              <a:rPr lang="en-GB" sz="2800" dirty="0" smtClean="0"/>
              <a:t> data, </a:t>
            </a:r>
            <a:r>
              <a:rPr lang="en-GB" sz="2800" dirty="0" err="1" smtClean="0"/>
              <a:t>diagramau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78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Thema</a:t>
            </a:r>
            <a:r>
              <a:rPr lang="en-GB" dirty="0" smtClean="0"/>
              <a:t> y </a:t>
            </a:r>
            <a:r>
              <a:rPr lang="en-GB" dirty="0" err="1" smtClean="0"/>
              <a:t>prosiect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Rhaid</a:t>
            </a:r>
            <a:r>
              <a:rPr lang="en-GB" sz="2800" dirty="0" smtClean="0"/>
              <a:t> </a:t>
            </a:r>
            <a:r>
              <a:rPr lang="en-GB" sz="2800" dirty="0" err="1" smtClean="0"/>
              <a:t>iddo</a:t>
            </a:r>
            <a:r>
              <a:rPr lang="en-GB" sz="2800" dirty="0" smtClean="0"/>
              <a:t> </a:t>
            </a:r>
            <a:r>
              <a:rPr lang="en-GB" sz="2800" dirty="0" err="1" smtClean="0"/>
              <a:t>fod</a:t>
            </a:r>
            <a:r>
              <a:rPr lang="en-GB" sz="2800" dirty="0" smtClean="0"/>
              <a:t> am:</a:t>
            </a:r>
          </a:p>
          <a:p>
            <a:r>
              <a:rPr lang="en-GB" sz="2800" dirty="0" err="1" smtClean="0"/>
              <a:t>Ddiddordeb</a:t>
            </a:r>
            <a:r>
              <a:rPr lang="en-GB" sz="2800" dirty="0" smtClean="0"/>
              <a:t> </a:t>
            </a:r>
            <a:r>
              <a:rPr lang="en-GB" sz="2800" dirty="0" err="1" smtClean="0"/>
              <a:t>personol</a:t>
            </a:r>
            <a:endParaRPr lang="en-GB" sz="2800" dirty="0" smtClean="0"/>
          </a:p>
          <a:p>
            <a:r>
              <a:rPr lang="en-GB" sz="2800" dirty="0" err="1" smtClean="0"/>
              <a:t>Dyhead</a:t>
            </a:r>
            <a:r>
              <a:rPr lang="en-GB" sz="2800" dirty="0" smtClean="0"/>
              <a:t> </a:t>
            </a:r>
            <a:r>
              <a:rPr lang="en-GB" sz="2800" dirty="0" err="1" smtClean="0"/>
              <a:t>addysg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y </a:t>
            </a:r>
            <a:r>
              <a:rPr lang="en-GB" sz="2800" dirty="0" err="1" smtClean="0"/>
              <a:t>dyfodol</a:t>
            </a:r>
            <a:endParaRPr lang="en-GB" sz="2800" dirty="0" smtClean="0"/>
          </a:p>
          <a:p>
            <a:r>
              <a:rPr lang="en-GB" sz="2800" dirty="0" err="1" smtClean="0"/>
              <a:t>Dyhead</a:t>
            </a:r>
            <a:r>
              <a:rPr lang="en-GB" sz="2800" dirty="0" smtClean="0"/>
              <a:t> </a:t>
            </a:r>
            <a:r>
              <a:rPr lang="en-GB" sz="2800" dirty="0" err="1" smtClean="0"/>
              <a:t>gyrfa</a:t>
            </a:r>
            <a:endParaRPr lang="en-GB" sz="2800" dirty="0" smtClean="0"/>
          </a:p>
          <a:p>
            <a:r>
              <a:rPr lang="en-GB" sz="2800" dirty="0" err="1" smtClean="0"/>
              <a:t>Cyn</a:t>
            </a:r>
            <a:r>
              <a:rPr lang="en-GB" sz="2800" dirty="0" smtClean="0"/>
              <a:t> </a:t>
            </a:r>
            <a:r>
              <a:rPr lang="en-GB" sz="2800" dirty="0" err="1" smtClean="0"/>
              <a:t>mynd</a:t>
            </a:r>
            <a:r>
              <a:rPr lang="en-GB" sz="2800" dirty="0" smtClean="0"/>
              <a:t> </a:t>
            </a:r>
            <a:r>
              <a:rPr lang="en-GB" sz="2800" dirty="0" err="1" smtClean="0"/>
              <a:t>ati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ymchwilio</a:t>
            </a:r>
            <a:r>
              <a:rPr lang="en-GB" sz="2800" dirty="0" smtClean="0"/>
              <a:t>, </a:t>
            </a:r>
            <a:r>
              <a:rPr lang="en-GB" sz="2800" dirty="0" err="1" smtClean="0"/>
              <a:t>dylai’r</a:t>
            </a:r>
            <a:r>
              <a:rPr lang="en-GB" sz="2800" dirty="0" smtClean="0"/>
              <a:t> </a:t>
            </a:r>
            <a:r>
              <a:rPr lang="en-GB" sz="2800" dirty="0" err="1" smtClean="0"/>
              <a:t>athro</a:t>
            </a:r>
            <a:r>
              <a:rPr lang="en-GB" sz="2800" dirty="0" smtClean="0"/>
              <a:t> </a:t>
            </a:r>
            <a:r>
              <a:rPr lang="en-GB" sz="2800" dirty="0" err="1" smtClean="0"/>
              <a:t>gytuno</a:t>
            </a:r>
            <a:r>
              <a:rPr lang="en-GB" sz="2800" dirty="0" smtClean="0"/>
              <a:t> </a:t>
            </a:r>
            <a:r>
              <a:rPr lang="en-GB" sz="2800" dirty="0" err="1" smtClean="0"/>
              <a:t>thema</a:t>
            </a:r>
            <a:r>
              <a:rPr lang="en-GB" sz="2800" dirty="0" smtClean="0"/>
              <a:t> y </a:t>
            </a:r>
            <a:r>
              <a:rPr lang="en-GB" sz="2800" dirty="0" err="1" smtClean="0"/>
              <a:t>prosiect</a:t>
            </a:r>
            <a:r>
              <a:rPr lang="en-GB" sz="2800" dirty="0" smtClean="0"/>
              <a:t> </a:t>
            </a:r>
            <a:r>
              <a:rPr lang="en-GB" sz="2800" dirty="0" err="1" smtClean="0"/>
              <a:t>gyda’r</a:t>
            </a:r>
            <a:r>
              <a:rPr lang="en-GB" sz="2800" dirty="0" smtClean="0"/>
              <a:t> </a:t>
            </a:r>
            <a:r>
              <a:rPr lang="en-GB" sz="2800" dirty="0" err="1" smtClean="0"/>
              <a:t>disgybl</a:t>
            </a:r>
            <a:r>
              <a:rPr lang="en-GB" sz="2800" dirty="0" smtClean="0"/>
              <a:t> ac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nodau</a:t>
            </a:r>
            <a:r>
              <a:rPr lang="en-GB" sz="2800" dirty="0" smtClean="0"/>
              <a:t> &amp; </a:t>
            </a:r>
            <a:r>
              <a:rPr lang="en-GB" sz="2800" dirty="0" err="1" smtClean="0"/>
              <a:t>amcanion</a:t>
            </a:r>
            <a:r>
              <a:rPr lang="en-GB" sz="2800" dirty="0" smtClean="0"/>
              <a:t>. </a:t>
            </a:r>
            <a:r>
              <a:rPr lang="en-GB" sz="2800" dirty="0" err="1" smtClean="0"/>
              <a:t>Oes</a:t>
            </a:r>
            <a:r>
              <a:rPr lang="en-GB" sz="2800" dirty="0" smtClean="0"/>
              <a:t> </a:t>
            </a:r>
            <a:r>
              <a:rPr lang="en-GB" sz="2800" dirty="0" err="1" smtClean="0"/>
              <a:t>posib</a:t>
            </a:r>
            <a:r>
              <a:rPr lang="en-GB" sz="2800" dirty="0" smtClean="0"/>
              <a:t> </a:t>
            </a:r>
            <a:r>
              <a:rPr lang="en-GB" sz="2800" dirty="0" err="1" smtClean="0"/>
              <a:t>cael</a:t>
            </a:r>
            <a:r>
              <a:rPr lang="en-GB" sz="2800" dirty="0" smtClean="0"/>
              <a:t> </a:t>
            </a:r>
            <a:r>
              <a:rPr lang="en-GB" sz="2800" dirty="0" err="1" smtClean="0"/>
              <a:t>digon</a:t>
            </a:r>
            <a:r>
              <a:rPr lang="en-GB" sz="2800" dirty="0" smtClean="0"/>
              <a:t> o </a:t>
            </a:r>
            <a:r>
              <a:rPr lang="en-GB" sz="2800" dirty="0" err="1" smtClean="0"/>
              <a:t>ddata</a:t>
            </a:r>
            <a:r>
              <a:rPr lang="en-GB" sz="2800" dirty="0" smtClean="0"/>
              <a:t>/</a:t>
            </a:r>
            <a:r>
              <a:rPr lang="en-GB" sz="2800" dirty="0" err="1" smtClean="0"/>
              <a:t>gwybodaeth</a:t>
            </a:r>
            <a:r>
              <a:rPr lang="en-GB" sz="2800" dirty="0" smtClean="0"/>
              <a:t> am y </a:t>
            </a:r>
            <a:r>
              <a:rPr lang="en-GB" sz="2800" dirty="0" err="1" smtClean="0"/>
              <a:t>thema</a:t>
            </a:r>
            <a:r>
              <a:rPr lang="en-GB" sz="2800" dirty="0" smtClean="0"/>
              <a:t>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3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1592565"/>
              </p:ext>
            </p:extLst>
          </p:nvPr>
        </p:nvGraphicFramePr>
        <p:xfrm>
          <a:off x="251520" y="1916832"/>
          <a:ext cx="8712968" cy="356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75656" y="332656"/>
            <a:ext cx="5688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100" dirty="0" err="1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Strwythur</a:t>
            </a:r>
            <a:r>
              <a:rPr lang="en-US" sz="54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 y </a:t>
            </a:r>
            <a:r>
              <a:rPr lang="en-US" sz="5400" b="1" spc="100" dirty="0" err="1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prosiect</a:t>
            </a:r>
            <a:endParaRPr lang="en-US" sz="54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02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addysgu’r</a:t>
            </a:r>
            <a:r>
              <a:rPr lang="en-GB" dirty="0" smtClean="0"/>
              <a:t> </a:t>
            </a:r>
            <a:r>
              <a:rPr lang="en-GB" dirty="0" err="1" smtClean="0"/>
              <a:t>prosiect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4000" b="1" dirty="0" smtClean="0"/>
          </a:p>
          <a:p>
            <a:pPr marL="0" indent="0">
              <a:buNone/>
            </a:pPr>
            <a:r>
              <a:rPr lang="en-GB" sz="4000" b="1" dirty="0" smtClean="0"/>
              <a:t>Cam 1: </a:t>
            </a:r>
            <a:r>
              <a:rPr lang="en-GB" sz="4000" b="1" dirty="0" err="1" smtClean="0"/>
              <a:t>Sefydlu’r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prosiect</a:t>
            </a:r>
            <a:r>
              <a:rPr lang="en-GB" sz="4000" b="1" dirty="0" smtClean="0"/>
              <a:t> a </a:t>
            </a:r>
            <a:r>
              <a:rPr lang="en-GB" sz="4000" b="1" dirty="0" err="1" smtClean="0"/>
              <a:t>Datblygu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sgiliau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ymchwil</a:t>
            </a:r>
            <a:endParaRPr lang="en-GB" sz="4000" b="1" dirty="0" smtClean="0"/>
          </a:p>
          <a:p>
            <a:pPr marL="514350" indent="-514350">
              <a:buAutoNum type="arabicPeriod"/>
            </a:pPr>
            <a:r>
              <a:rPr lang="en-GB" sz="4000" dirty="0" err="1" smtClean="0"/>
              <a:t>Ystyried</a:t>
            </a:r>
            <a:r>
              <a:rPr lang="en-GB" sz="4000" dirty="0" smtClean="0"/>
              <a:t> </a:t>
            </a:r>
            <a:r>
              <a:rPr lang="en-GB" sz="4000" dirty="0" err="1" smtClean="0"/>
              <a:t>sut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nodi</a:t>
            </a:r>
            <a:r>
              <a:rPr lang="en-GB" sz="4000" dirty="0" smtClean="0"/>
              <a:t> </a:t>
            </a:r>
            <a:r>
              <a:rPr lang="en-GB" sz="4000" dirty="0" err="1" smtClean="0"/>
              <a:t>ffocws</a:t>
            </a:r>
            <a:r>
              <a:rPr lang="en-GB" sz="4000" dirty="0" smtClean="0"/>
              <a:t>/</a:t>
            </a:r>
            <a:r>
              <a:rPr lang="en-GB" sz="4000" dirty="0" err="1" smtClean="0"/>
              <a:t>pwnc</a:t>
            </a:r>
            <a:r>
              <a:rPr lang="en-GB" sz="4000" dirty="0" smtClean="0"/>
              <a:t> </a:t>
            </a:r>
            <a:r>
              <a:rPr lang="en-GB" sz="4000" dirty="0" err="1" smtClean="0"/>
              <a:t>addas</a:t>
            </a:r>
            <a:r>
              <a:rPr lang="en-GB" sz="4000" dirty="0" smtClean="0"/>
              <a:t> a </a:t>
            </a:r>
            <a:r>
              <a:rPr lang="en-GB" sz="4000" dirty="0" err="1" smtClean="0"/>
              <a:t>diben</a:t>
            </a:r>
            <a:r>
              <a:rPr lang="en-GB" sz="4000" dirty="0" smtClean="0"/>
              <a:t> </a:t>
            </a:r>
            <a:r>
              <a:rPr lang="en-GB" sz="4000" dirty="0" err="1" smtClean="0"/>
              <a:t>prosiect</a:t>
            </a:r>
            <a:r>
              <a:rPr lang="en-GB" sz="40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4000" dirty="0" err="1" smtClean="0"/>
              <a:t>Deall</a:t>
            </a:r>
            <a:r>
              <a:rPr lang="en-GB" sz="4000" dirty="0" smtClean="0"/>
              <a:t> </a:t>
            </a:r>
            <a:r>
              <a:rPr lang="en-GB" sz="4000" dirty="0" err="1" smtClean="0"/>
              <a:t>sut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strwythuro</a:t>
            </a:r>
            <a:r>
              <a:rPr lang="en-GB" sz="4000" dirty="0" smtClean="0"/>
              <a:t> a </a:t>
            </a:r>
            <a:r>
              <a:rPr lang="en-GB" sz="4000" dirty="0" err="1" smtClean="0"/>
              <a:t>datblygu</a:t>
            </a:r>
            <a:r>
              <a:rPr lang="en-GB" sz="4000" dirty="0" smtClean="0"/>
              <a:t> </a:t>
            </a:r>
            <a:r>
              <a:rPr lang="en-GB" sz="4000" dirty="0" err="1" smtClean="0"/>
              <a:t>cynllun</a:t>
            </a:r>
            <a:r>
              <a:rPr lang="en-GB" sz="4000" dirty="0" smtClean="0"/>
              <a:t> </a:t>
            </a:r>
            <a:r>
              <a:rPr lang="en-GB" sz="4000" dirty="0" err="1" smtClean="0"/>
              <a:t>ar</a:t>
            </a:r>
            <a:r>
              <a:rPr lang="en-GB" sz="4000" dirty="0" smtClean="0"/>
              <a:t> </a:t>
            </a:r>
            <a:r>
              <a:rPr lang="en-GB" sz="4000" dirty="0" err="1" smtClean="0"/>
              <a:t>gyfer</a:t>
            </a:r>
            <a:r>
              <a:rPr lang="en-GB" sz="4000" dirty="0" smtClean="0"/>
              <a:t> </a:t>
            </a:r>
            <a:r>
              <a:rPr lang="en-GB" sz="4000" dirty="0" err="1" smtClean="0"/>
              <a:t>gwaith</a:t>
            </a:r>
            <a:r>
              <a:rPr lang="en-GB" sz="4000" dirty="0" smtClean="0"/>
              <a:t> </a:t>
            </a:r>
            <a:r>
              <a:rPr lang="en-GB" sz="4000" dirty="0" err="1" smtClean="0"/>
              <a:t>ymchwil</a:t>
            </a:r>
            <a:r>
              <a:rPr lang="en-GB" sz="4000" dirty="0" smtClean="0"/>
              <a:t> </a:t>
            </a:r>
            <a:r>
              <a:rPr lang="en-GB" sz="4000" dirty="0" err="1" smtClean="0"/>
              <a:t>effeithiol</a:t>
            </a:r>
            <a:endParaRPr lang="en-GB" sz="4000" dirty="0" smtClean="0"/>
          </a:p>
          <a:p>
            <a:pPr marL="514350" indent="-514350">
              <a:buAutoNum type="arabicPeriod"/>
            </a:pPr>
            <a:r>
              <a:rPr lang="en-GB" sz="4000" dirty="0" err="1" smtClean="0"/>
              <a:t>Ystyried</a:t>
            </a:r>
            <a:r>
              <a:rPr lang="en-GB" sz="4000" dirty="0" smtClean="0"/>
              <a:t> </a:t>
            </a:r>
            <a:r>
              <a:rPr lang="en-GB" sz="4000" dirty="0" err="1" smtClean="0"/>
              <a:t>sut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lunio</a:t>
            </a:r>
            <a:r>
              <a:rPr lang="en-GB" sz="4000" dirty="0" smtClean="0"/>
              <a:t> </a:t>
            </a:r>
            <a:r>
              <a:rPr lang="en-GB" sz="4000" dirty="0" err="1" smtClean="0"/>
              <a:t>cwestiwn</a:t>
            </a:r>
            <a:r>
              <a:rPr lang="en-GB" sz="4000" dirty="0" smtClean="0"/>
              <a:t> </a:t>
            </a:r>
            <a:r>
              <a:rPr lang="en-GB" sz="4000" dirty="0" err="1" smtClean="0"/>
              <a:t>ymchwil</a:t>
            </a:r>
            <a:r>
              <a:rPr lang="en-GB" sz="4000" dirty="0" smtClean="0"/>
              <a:t> </a:t>
            </a:r>
            <a:r>
              <a:rPr lang="en-GB" sz="4000" dirty="0" err="1" smtClean="0"/>
              <a:t>neu</a:t>
            </a:r>
            <a:r>
              <a:rPr lang="en-GB" sz="4000" dirty="0" smtClean="0"/>
              <a:t> </a:t>
            </a:r>
            <a:r>
              <a:rPr lang="en-GB" sz="4000" dirty="0" err="1" smtClean="0"/>
              <a:t>ddatganiad</a:t>
            </a:r>
            <a:r>
              <a:rPr lang="en-GB" sz="4000" dirty="0" smtClean="0"/>
              <a:t> </a:t>
            </a:r>
            <a:r>
              <a:rPr lang="en-GB" sz="4000" dirty="0" err="1" smtClean="0"/>
              <a:t>ymchwil</a:t>
            </a:r>
            <a:r>
              <a:rPr lang="en-GB" sz="4000" dirty="0" smtClean="0"/>
              <a:t> </a:t>
            </a:r>
            <a:r>
              <a:rPr lang="en-GB" sz="4000" dirty="0" err="1" smtClean="0"/>
              <a:t>ar</a:t>
            </a:r>
            <a:r>
              <a:rPr lang="en-GB" sz="4000" dirty="0" smtClean="0"/>
              <a:t> </a:t>
            </a:r>
            <a:r>
              <a:rPr lang="en-GB" sz="4000" dirty="0" err="1" smtClean="0"/>
              <a:t>gyfer</a:t>
            </a:r>
            <a:r>
              <a:rPr lang="en-GB" sz="4000" dirty="0" smtClean="0"/>
              <a:t> </a:t>
            </a:r>
            <a:r>
              <a:rPr lang="en-GB" sz="4000" dirty="0" err="1" smtClean="0"/>
              <a:t>prosiect</a:t>
            </a:r>
            <a:r>
              <a:rPr lang="en-GB" sz="4000" dirty="0" smtClean="0"/>
              <a:t> </a:t>
            </a:r>
            <a:r>
              <a:rPr lang="en-GB" sz="4000" dirty="0" err="1" smtClean="0"/>
              <a:t>llwyddiannus</a:t>
            </a:r>
            <a:r>
              <a:rPr lang="en-GB" sz="40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4000" dirty="0" err="1" smtClean="0"/>
              <a:t>Ystyried</a:t>
            </a:r>
            <a:r>
              <a:rPr lang="en-GB" sz="4000" dirty="0" smtClean="0"/>
              <a:t> </a:t>
            </a:r>
            <a:r>
              <a:rPr lang="en-GB" sz="4000" dirty="0" err="1" smtClean="0"/>
              <a:t>gwahanol</a:t>
            </a:r>
            <a:r>
              <a:rPr lang="en-GB" sz="4000" dirty="0" smtClean="0"/>
              <a:t> </a:t>
            </a:r>
            <a:r>
              <a:rPr lang="en-GB" sz="4000" dirty="0" err="1" smtClean="0"/>
              <a:t>ffynonellau</a:t>
            </a:r>
            <a:r>
              <a:rPr lang="en-GB" sz="4000" dirty="0" smtClean="0"/>
              <a:t> o </a:t>
            </a:r>
            <a:r>
              <a:rPr lang="en-GB" sz="4000" dirty="0" err="1" smtClean="0"/>
              <a:t>wybodaeth</a:t>
            </a:r>
            <a:r>
              <a:rPr lang="en-GB" sz="4000" dirty="0" smtClean="0"/>
              <a:t>, data </a:t>
            </a:r>
            <a:r>
              <a:rPr lang="en-GB" sz="4000" dirty="0" err="1" smtClean="0"/>
              <a:t>rhifyddol</a:t>
            </a:r>
            <a:r>
              <a:rPr lang="en-GB" sz="4000" dirty="0" smtClean="0"/>
              <a:t> a </a:t>
            </a:r>
            <a:r>
              <a:rPr lang="en-GB" sz="4000" dirty="0" err="1" smtClean="0"/>
              <a:t>deunyddiau</a:t>
            </a:r>
            <a:r>
              <a:rPr lang="en-GB" sz="4000" dirty="0" smtClean="0"/>
              <a:t> y </a:t>
            </a:r>
            <a:r>
              <a:rPr lang="en-GB" sz="4000" dirty="0" err="1" smtClean="0"/>
              <a:t>gellir</a:t>
            </a:r>
            <a:r>
              <a:rPr lang="en-GB" sz="4000" dirty="0" smtClean="0"/>
              <a:t> </a:t>
            </a:r>
            <a:r>
              <a:rPr lang="en-GB" sz="4000" dirty="0" err="1" smtClean="0"/>
              <a:t>eu</a:t>
            </a:r>
            <a:r>
              <a:rPr lang="en-GB" sz="4000" dirty="0" smtClean="0"/>
              <a:t> </a:t>
            </a:r>
            <a:r>
              <a:rPr lang="en-GB" sz="4000" dirty="0" err="1" smtClean="0"/>
              <a:t>defnyddio</a:t>
            </a:r>
            <a:r>
              <a:rPr lang="en-GB" sz="4000" dirty="0" smtClean="0"/>
              <a:t> </a:t>
            </a:r>
            <a:r>
              <a:rPr lang="en-GB" sz="4000" dirty="0" err="1" smtClean="0"/>
              <a:t>mewn</a:t>
            </a:r>
            <a:r>
              <a:rPr lang="en-GB" sz="4000" dirty="0" smtClean="0"/>
              <a:t> </a:t>
            </a:r>
            <a:r>
              <a:rPr lang="en-GB" sz="4000" dirty="0" err="1" smtClean="0"/>
              <a:t>prosiect</a:t>
            </a:r>
            <a:r>
              <a:rPr lang="en-GB" sz="40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4000" dirty="0" err="1" smtClean="0"/>
              <a:t>Deall</a:t>
            </a:r>
            <a:r>
              <a:rPr lang="en-GB" sz="4000" dirty="0" smtClean="0"/>
              <a:t> </a:t>
            </a:r>
            <a:r>
              <a:rPr lang="en-GB" sz="4000" dirty="0" err="1" smtClean="0"/>
              <a:t>sut</a:t>
            </a:r>
            <a:r>
              <a:rPr lang="en-GB" sz="4000" dirty="0" smtClean="0"/>
              <a:t> </a:t>
            </a:r>
            <a:r>
              <a:rPr lang="en-GB" sz="4000" dirty="0" err="1" smtClean="0"/>
              <a:t>i</a:t>
            </a:r>
            <a:r>
              <a:rPr lang="en-GB" sz="4000" dirty="0" smtClean="0"/>
              <a:t> </a:t>
            </a:r>
            <a:r>
              <a:rPr lang="en-GB" sz="4000" dirty="0" err="1" smtClean="0"/>
              <a:t>ddiffinio</a:t>
            </a:r>
            <a:r>
              <a:rPr lang="en-GB" sz="4000" dirty="0" smtClean="0"/>
              <a:t> ac </a:t>
            </a:r>
            <a:r>
              <a:rPr lang="en-GB" sz="4000" dirty="0" err="1" smtClean="0"/>
              <a:t>egluro</a:t>
            </a:r>
            <a:r>
              <a:rPr lang="en-GB" sz="4000" dirty="0" smtClean="0"/>
              <a:t> </a:t>
            </a:r>
            <a:r>
              <a:rPr lang="en-GB" sz="4000" dirty="0" err="1" smtClean="0"/>
              <a:t>nodau</a:t>
            </a:r>
            <a:r>
              <a:rPr lang="en-GB" sz="4000" dirty="0" smtClean="0"/>
              <a:t> ac </a:t>
            </a:r>
            <a:r>
              <a:rPr lang="en-GB" sz="4000" dirty="0" err="1" smtClean="0"/>
              <a:t>amcanion</a:t>
            </a:r>
            <a:r>
              <a:rPr lang="en-GB" sz="4000" dirty="0" smtClean="0"/>
              <a:t> </a:t>
            </a:r>
            <a:r>
              <a:rPr lang="en-GB" sz="4000" dirty="0" err="1" smtClean="0"/>
              <a:t>priodol</a:t>
            </a:r>
            <a:r>
              <a:rPr lang="en-GB" sz="4000" dirty="0" smtClean="0"/>
              <a:t>. </a:t>
            </a:r>
          </a:p>
          <a:p>
            <a:pPr marL="514350" indent="-514350">
              <a:buAutoNum type="arabicPeriod"/>
            </a:pPr>
            <a:r>
              <a:rPr lang="en-GB" sz="4000" b="1" dirty="0" smtClean="0"/>
              <a:t>Y </a:t>
            </a:r>
            <a:r>
              <a:rPr lang="en-GB" sz="4000" b="1" dirty="0" err="1" smtClean="0"/>
              <a:t>dysgwr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yn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llunio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Teitl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addas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ar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gyfer</a:t>
            </a:r>
            <a:r>
              <a:rPr lang="en-GB" sz="4000" b="1" dirty="0" smtClean="0"/>
              <a:t> y </a:t>
            </a:r>
            <a:r>
              <a:rPr lang="en-GB" sz="4000" b="1" dirty="0" err="1" smtClean="0"/>
              <a:t>prosiect</a:t>
            </a:r>
            <a:r>
              <a:rPr lang="en-GB" sz="4000" b="1" dirty="0" smtClean="0"/>
              <a:t>, </a:t>
            </a:r>
            <a:r>
              <a:rPr lang="en-GB" sz="4000" b="1" dirty="0" err="1" smtClean="0"/>
              <a:t>cyflwyniad</a:t>
            </a:r>
            <a:r>
              <a:rPr lang="en-GB" sz="4000" b="1" dirty="0" smtClean="0"/>
              <a:t>, </a:t>
            </a:r>
            <a:r>
              <a:rPr lang="en-GB" sz="4000" b="1" dirty="0" err="1" smtClean="0"/>
              <a:t>nodau</a:t>
            </a:r>
            <a:r>
              <a:rPr lang="en-GB" sz="4000" b="1" dirty="0" smtClean="0"/>
              <a:t> ac </a:t>
            </a:r>
            <a:r>
              <a:rPr lang="en-GB" sz="4000" b="1" dirty="0" err="1" smtClean="0"/>
              <a:t>amcanion</a:t>
            </a:r>
            <a:r>
              <a:rPr lang="en-GB" sz="4000" b="1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4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Cam 2: </a:t>
            </a:r>
            <a:r>
              <a:rPr lang="en-GB" sz="2800" b="1" dirty="0" err="1" smtClean="0"/>
              <a:t>Dulliau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ymchwilio</a:t>
            </a:r>
            <a:endParaRPr lang="en-GB" sz="2800" b="1" dirty="0" smtClean="0"/>
          </a:p>
          <a:p>
            <a:pPr marL="514350" indent="-514350">
              <a:buAutoNum type="arabicPeriod"/>
            </a:pPr>
            <a:r>
              <a:rPr lang="en-GB" sz="2800" dirty="0" err="1" smtClean="0"/>
              <a:t>Deall</a:t>
            </a:r>
            <a:r>
              <a:rPr lang="en-GB" sz="2800" dirty="0" smtClean="0"/>
              <a:t> </a:t>
            </a:r>
            <a:r>
              <a:rPr lang="en-GB" sz="2800" dirty="0" err="1" smtClean="0"/>
              <a:t>mathau</a:t>
            </a:r>
            <a:r>
              <a:rPr lang="en-GB" sz="2800" dirty="0" smtClean="0"/>
              <a:t> o </a:t>
            </a:r>
            <a:r>
              <a:rPr lang="en-GB" sz="2800" dirty="0" err="1" smtClean="0"/>
              <a:t>ddata</a:t>
            </a:r>
            <a:r>
              <a:rPr lang="en-GB" sz="2800" dirty="0" smtClean="0"/>
              <a:t> </a:t>
            </a:r>
            <a:r>
              <a:rPr lang="en-GB" sz="2800" dirty="0" err="1" smtClean="0"/>
              <a:t>rhifyddol</a:t>
            </a:r>
            <a:r>
              <a:rPr lang="en-GB" sz="2800" dirty="0" smtClean="0"/>
              <a:t> y </a:t>
            </a:r>
            <a:r>
              <a:rPr lang="en-GB" sz="2800" dirty="0" err="1" smtClean="0"/>
              <a:t>gellir</a:t>
            </a:r>
            <a:r>
              <a:rPr lang="en-GB" sz="2800" dirty="0" smtClean="0"/>
              <a:t> </a:t>
            </a:r>
            <a:r>
              <a:rPr lang="en-GB" sz="2800" dirty="0" err="1" smtClean="0"/>
              <a:t>eu</a:t>
            </a:r>
            <a:r>
              <a:rPr lang="en-GB" sz="2800" dirty="0" smtClean="0"/>
              <a:t> </a:t>
            </a:r>
            <a:r>
              <a:rPr lang="en-GB" sz="2800" dirty="0" err="1" smtClean="0"/>
              <a:t>casglu</a:t>
            </a:r>
            <a:r>
              <a:rPr lang="en-GB" sz="2800" dirty="0" smtClean="0"/>
              <a:t> </a:t>
            </a:r>
            <a:r>
              <a:rPr lang="en-GB" sz="2800" dirty="0" err="1" smtClean="0"/>
              <a:t>a’u</a:t>
            </a:r>
            <a:r>
              <a:rPr lang="en-GB" sz="2800" dirty="0" smtClean="0"/>
              <a:t> </a:t>
            </a:r>
            <a:r>
              <a:rPr lang="en-GB" sz="2800" dirty="0" err="1" smtClean="0"/>
              <a:t>manteision</a:t>
            </a:r>
            <a:r>
              <a:rPr lang="en-GB" sz="2800" dirty="0" smtClean="0"/>
              <a:t> </a:t>
            </a:r>
            <a:r>
              <a:rPr lang="en-GB" sz="2800" dirty="0" err="1" smtClean="0"/>
              <a:t>a’u</a:t>
            </a:r>
            <a:r>
              <a:rPr lang="en-GB" sz="2800" dirty="0" smtClean="0"/>
              <a:t> </a:t>
            </a:r>
            <a:r>
              <a:rPr lang="en-GB" sz="2800" dirty="0" err="1" smtClean="0"/>
              <a:t>hanfanteision</a:t>
            </a:r>
            <a:r>
              <a:rPr lang="en-GB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Deall</a:t>
            </a:r>
            <a:r>
              <a:rPr lang="en-GB" sz="2800" dirty="0" smtClean="0"/>
              <a:t> </a:t>
            </a:r>
            <a:r>
              <a:rPr lang="en-GB" sz="2800" dirty="0" err="1" smtClean="0"/>
              <a:t>dulliau</a:t>
            </a:r>
            <a:r>
              <a:rPr lang="en-GB" sz="2800" dirty="0" smtClean="0"/>
              <a:t> </a:t>
            </a:r>
            <a:r>
              <a:rPr lang="en-GB" sz="2800" dirty="0" err="1" smtClean="0"/>
              <a:t>ymchwil</a:t>
            </a:r>
            <a:r>
              <a:rPr lang="en-GB" sz="2800" dirty="0" smtClean="0"/>
              <a:t> </a:t>
            </a:r>
            <a:r>
              <a:rPr lang="en-GB" sz="2800" dirty="0" err="1" smtClean="0"/>
              <a:t>ar</a:t>
            </a:r>
            <a:r>
              <a:rPr lang="en-GB" sz="2800" dirty="0" smtClean="0"/>
              <a:t> </a:t>
            </a:r>
            <a:r>
              <a:rPr lang="en-GB" sz="2800" dirty="0" err="1" smtClean="0"/>
              <a:t>gyfer</a:t>
            </a:r>
            <a:r>
              <a:rPr lang="en-GB" sz="2800" dirty="0" smtClean="0"/>
              <a:t> </a:t>
            </a:r>
            <a:r>
              <a:rPr lang="en-GB" sz="2800" dirty="0" err="1" smtClean="0"/>
              <a:t>casglu</a:t>
            </a:r>
            <a:r>
              <a:rPr lang="en-GB" sz="2800" dirty="0" smtClean="0"/>
              <a:t> </a:t>
            </a:r>
            <a:r>
              <a:rPr lang="en-GB" sz="2800" dirty="0" err="1" smtClean="0"/>
              <a:t>gwybodaeth</a:t>
            </a:r>
            <a:r>
              <a:rPr lang="en-GB" sz="2800" dirty="0" smtClean="0"/>
              <a:t> </a:t>
            </a:r>
            <a:r>
              <a:rPr lang="en-GB" sz="2800" dirty="0" err="1" smtClean="0"/>
              <a:t>sylfaenol</a:t>
            </a:r>
            <a:r>
              <a:rPr lang="en-GB" sz="2800" dirty="0" smtClean="0"/>
              <a:t> a data </a:t>
            </a:r>
            <a:r>
              <a:rPr lang="en-GB" sz="2800" dirty="0" err="1" smtClean="0"/>
              <a:t>rhifyddol</a:t>
            </a:r>
            <a:r>
              <a:rPr lang="en-GB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Deall</a:t>
            </a:r>
            <a:r>
              <a:rPr lang="en-GB" sz="2800" dirty="0" smtClean="0"/>
              <a:t> </a:t>
            </a:r>
            <a:r>
              <a:rPr lang="en-GB" sz="2800" dirty="0" err="1" smtClean="0"/>
              <a:t>hygrededd</a:t>
            </a:r>
            <a:r>
              <a:rPr lang="en-GB" sz="2800" dirty="0" smtClean="0"/>
              <a:t> </a:t>
            </a:r>
            <a:r>
              <a:rPr lang="en-GB" sz="2800" dirty="0" err="1" smtClean="0"/>
              <a:t>ffynonellau</a:t>
            </a:r>
            <a:r>
              <a:rPr lang="en-GB" sz="2800" dirty="0" smtClean="0"/>
              <a:t> a </a:t>
            </a:r>
            <a:r>
              <a:rPr lang="en-GB" sz="2800" dirty="0" err="1" smtClean="0"/>
              <a:t>defnyddio</a:t>
            </a:r>
            <a:r>
              <a:rPr lang="en-GB" sz="2800" dirty="0" smtClean="0"/>
              <a:t> </a:t>
            </a:r>
            <a:r>
              <a:rPr lang="en-GB" sz="2800" dirty="0" err="1" smtClean="0"/>
              <a:t>gwybodaeth</a:t>
            </a:r>
            <a:r>
              <a:rPr lang="en-GB" sz="2800" dirty="0" smtClean="0"/>
              <a:t> </a:t>
            </a:r>
            <a:r>
              <a:rPr lang="en-GB" sz="2800" dirty="0" err="1" smtClean="0"/>
              <a:t>eilaidd</a:t>
            </a:r>
            <a:r>
              <a:rPr lang="en-GB" sz="2800" dirty="0" smtClean="0"/>
              <a:t> a data </a:t>
            </a:r>
            <a:r>
              <a:rPr lang="en-GB" sz="2800" dirty="0" err="1" smtClean="0"/>
              <a:t>rhifyddol</a:t>
            </a: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b="1" dirty="0" smtClean="0"/>
              <a:t>Y </a:t>
            </a:r>
            <a:r>
              <a:rPr lang="en-GB" sz="2800" b="1" dirty="0" err="1" smtClean="0"/>
              <a:t>dysgwr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llunio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adran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ddulliau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ymchwil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831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Cam 3: </a:t>
            </a:r>
            <a:r>
              <a:rPr lang="en-GB" sz="2400" b="1" dirty="0" err="1" smtClean="0"/>
              <a:t>Cyflawni</a:t>
            </a:r>
            <a:r>
              <a:rPr lang="en-GB" sz="2400" b="1" dirty="0" smtClean="0"/>
              <a:t> a </a:t>
            </a:r>
            <a:r>
              <a:rPr lang="en-GB" sz="2400" b="1" dirty="0" err="1" smtClean="0"/>
              <a:t>chyflwyno’r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prosiect</a:t>
            </a:r>
            <a:r>
              <a:rPr lang="en-GB" sz="2400" b="1" dirty="0" smtClean="0"/>
              <a:t> &amp; </a:t>
            </a:r>
            <a:r>
              <a:rPr lang="en-GB" sz="2400" b="1" dirty="0" err="1" smtClean="0"/>
              <a:t>Datblygu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sgiliau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ymchwil</a:t>
            </a:r>
            <a:r>
              <a:rPr lang="en-GB" sz="2400" b="1" dirty="0" smtClean="0"/>
              <a:t> 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Deall</a:t>
            </a:r>
            <a:r>
              <a:rPr lang="en-GB" sz="2400" dirty="0" smtClean="0"/>
              <a:t> </a:t>
            </a:r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nodi</a:t>
            </a:r>
            <a:r>
              <a:rPr lang="en-GB" sz="2400" dirty="0" smtClean="0"/>
              <a:t> ac </a:t>
            </a:r>
            <a:r>
              <a:rPr lang="en-GB" sz="2400" dirty="0" err="1" smtClean="0"/>
              <a:t>egluro</a:t>
            </a:r>
            <a:r>
              <a:rPr lang="en-GB" sz="2400" dirty="0" smtClean="0"/>
              <a:t> </a:t>
            </a:r>
            <a:r>
              <a:rPr lang="en-GB" sz="2400" dirty="0" err="1" smtClean="0"/>
              <a:t>nodweddion</a:t>
            </a:r>
            <a:r>
              <a:rPr lang="en-GB" sz="2400" dirty="0" smtClean="0"/>
              <a:t> </a:t>
            </a:r>
            <a:r>
              <a:rPr lang="en-GB" sz="2400" dirty="0" err="1" smtClean="0"/>
              <a:t>gwahanol</a:t>
            </a:r>
            <a:r>
              <a:rPr lang="en-GB" sz="2400" dirty="0" smtClean="0"/>
              <a:t> </a:t>
            </a:r>
            <a:r>
              <a:rPr lang="en-GB" sz="2400" dirty="0" err="1" smtClean="0"/>
              <a:t>fathau</a:t>
            </a:r>
            <a:r>
              <a:rPr lang="en-GB" sz="2400" dirty="0" smtClean="0"/>
              <a:t> o </a:t>
            </a:r>
            <a:r>
              <a:rPr lang="en-GB" sz="2400" dirty="0" err="1" smtClean="0"/>
              <a:t>ddata</a:t>
            </a:r>
            <a:r>
              <a:rPr lang="en-GB" sz="2400" dirty="0" smtClean="0"/>
              <a:t> </a:t>
            </a:r>
            <a:r>
              <a:rPr lang="en-GB" sz="2400" dirty="0" err="1" smtClean="0"/>
              <a:t>rhifyddol</a:t>
            </a:r>
            <a:r>
              <a:rPr lang="en-GB" sz="2400" dirty="0" smtClean="0"/>
              <a:t> a </a:t>
            </a:r>
            <a:r>
              <a:rPr lang="en-GB" sz="2400" dirty="0" err="1" smtClean="0"/>
              <a:t>defnyddio</a:t>
            </a:r>
            <a:r>
              <a:rPr lang="en-GB" sz="2400" dirty="0" smtClean="0"/>
              <a:t> </a:t>
            </a:r>
            <a:r>
              <a:rPr lang="en-GB" sz="2400" dirty="0" err="1" smtClean="0"/>
              <a:t>cyfrifiadau</a:t>
            </a:r>
            <a:r>
              <a:rPr lang="en-GB" sz="2400" dirty="0" smtClean="0"/>
              <a:t> </a:t>
            </a:r>
            <a:r>
              <a:rPr lang="en-GB" sz="2400" dirty="0" err="1" smtClean="0"/>
              <a:t>priodol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Deall</a:t>
            </a:r>
            <a:r>
              <a:rPr lang="en-GB" sz="2400" dirty="0" smtClean="0"/>
              <a:t> </a:t>
            </a:r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gyflwyno</a:t>
            </a:r>
            <a:r>
              <a:rPr lang="en-GB" sz="2400" dirty="0" smtClean="0"/>
              <a:t> data </a:t>
            </a:r>
            <a:r>
              <a:rPr lang="en-GB" sz="2400" dirty="0" err="1" smtClean="0"/>
              <a:t>rhifyddol</a:t>
            </a:r>
            <a:r>
              <a:rPr lang="en-GB" sz="2400" dirty="0" smtClean="0"/>
              <a:t> </a:t>
            </a:r>
            <a:r>
              <a:rPr lang="en-GB" sz="2400" dirty="0" err="1" smtClean="0"/>
              <a:t>ar</a:t>
            </a:r>
            <a:r>
              <a:rPr lang="en-GB" sz="2400" dirty="0" smtClean="0"/>
              <a:t> </a:t>
            </a:r>
            <a:r>
              <a:rPr lang="en-GB" sz="2400" dirty="0" err="1" smtClean="0"/>
              <a:t>ffurf</a:t>
            </a:r>
            <a:r>
              <a:rPr lang="en-GB" sz="2400" dirty="0" smtClean="0"/>
              <a:t> </a:t>
            </a:r>
            <a:r>
              <a:rPr lang="en-GB" sz="2400" dirty="0" err="1" smtClean="0"/>
              <a:t>tablau</a:t>
            </a:r>
            <a:r>
              <a:rPr lang="en-GB" sz="2400" dirty="0" smtClean="0"/>
              <a:t>, </a:t>
            </a:r>
            <a:r>
              <a:rPr lang="en-GB" sz="2400" dirty="0" err="1" smtClean="0"/>
              <a:t>siartiau</a:t>
            </a:r>
            <a:r>
              <a:rPr lang="en-GB" sz="2400" dirty="0" smtClean="0"/>
              <a:t>, </a:t>
            </a:r>
            <a:r>
              <a:rPr lang="en-GB" sz="2400" dirty="0" err="1" smtClean="0"/>
              <a:t>diagramau</a:t>
            </a:r>
            <a:r>
              <a:rPr lang="en-GB" sz="2400" dirty="0" smtClean="0"/>
              <a:t> a </a:t>
            </a:r>
            <a:r>
              <a:rPr lang="en-GB" sz="2400" dirty="0" err="1" smtClean="0"/>
              <a:t>graffiau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Deall</a:t>
            </a:r>
            <a:r>
              <a:rPr lang="en-GB" sz="2400" dirty="0" smtClean="0"/>
              <a:t> </a:t>
            </a:r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ddefnyddio</a:t>
            </a:r>
            <a:r>
              <a:rPr lang="en-GB" sz="2400" dirty="0" smtClean="0"/>
              <a:t> </a:t>
            </a:r>
            <a:r>
              <a:rPr lang="en-GB" sz="2400" dirty="0" err="1" smtClean="0"/>
              <a:t>technegau</a:t>
            </a:r>
            <a:r>
              <a:rPr lang="en-GB" sz="2400" dirty="0" smtClean="0"/>
              <a:t> </a:t>
            </a:r>
            <a:r>
              <a:rPr lang="en-GB" sz="2400" dirty="0" err="1" smtClean="0"/>
              <a:t>digidol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gyflwyno</a:t>
            </a:r>
            <a:r>
              <a:rPr lang="en-GB" sz="2400" dirty="0" smtClean="0"/>
              <a:t> </a:t>
            </a:r>
            <a:r>
              <a:rPr lang="en-GB" sz="2400" dirty="0" err="1" smtClean="0"/>
              <a:t>canfyddiadau</a:t>
            </a:r>
            <a:r>
              <a:rPr lang="en-GB" sz="2400" dirty="0" smtClean="0"/>
              <a:t> </a:t>
            </a:r>
            <a:r>
              <a:rPr lang="en-GB" sz="2400" dirty="0" err="1" smtClean="0"/>
              <a:t>gwaith</a:t>
            </a:r>
            <a:r>
              <a:rPr lang="en-GB" sz="2400" dirty="0" smtClean="0"/>
              <a:t> </a:t>
            </a:r>
            <a:r>
              <a:rPr lang="en-GB" sz="2400" dirty="0" err="1" smtClean="0"/>
              <a:t>ymchwil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Ystyried</a:t>
            </a:r>
            <a:r>
              <a:rPr lang="en-GB" sz="2400" dirty="0" smtClean="0"/>
              <a:t> </a:t>
            </a:r>
            <a:r>
              <a:rPr lang="en-GB" sz="2400" dirty="0" err="1" smtClean="0"/>
              <a:t>defnyddio</a:t>
            </a:r>
            <a:r>
              <a:rPr lang="en-GB" sz="2400" dirty="0" smtClean="0"/>
              <a:t> </a:t>
            </a:r>
            <a:r>
              <a:rPr lang="en-GB" sz="2400" dirty="0" err="1" smtClean="0"/>
              <a:t>amrywiaeth</a:t>
            </a:r>
            <a:r>
              <a:rPr lang="en-GB" sz="2400" dirty="0" smtClean="0"/>
              <a:t> o </a:t>
            </a:r>
            <a:r>
              <a:rPr lang="en-GB" sz="2400" dirty="0" err="1" smtClean="0"/>
              <a:t>gyfryngau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gofnodi’r</a:t>
            </a:r>
            <a:r>
              <a:rPr lang="en-GB" sz="2400" dirty="0" smtClean="0"/>
              <a:t> broses o </a:t>
            </a:r>
            <a:r>
              <a:rPr lang="en-GB" sz="2400" dirty="0" err="1" smtClean="0"/>
              <a:t>gynhyrchu</a:t>
            </a:r>
            <a:r>
              <a:rPr lang="en-GB" sz="2400" dirty="0" smtClean="0"/>
              <a:t> </a:t>
            </a:r>
            <a:r>
              <a:rPr lang="en-GB" sz="2400" dirty="0" err="1" smtClean="0"/>
              <a:t>arteffact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Deall</a:t>
            </a:r>
            <a:r>
              <a:rPr lang="en-GB" sz="2400" dirty="0" smtClean="0"/>
              <a:t> </a:t>
            </a:r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ddadansoddi</a:t>
            </a:r>
            <a:r>
              <a:rPr lang="en-GB" sz="2400" dirty="0" smtClean="0"/>
              <a:t> a </a:t>
            </a:r>
            <a:r>
              <a:rPr lang="en-GB" sz="2400" dirty="0" err="1" smtClean="0"/>
              <a:t>chrynhoi</a:t>
            </a:r>
            <a:r>
              <a:rPr lang="en-GB" sz="2400" dirty="0" smtClean="0"/>
              <a:t> </a:t>
            </a:r>
            <a:r>
              <a:rPr lang="en-GB" sz="2400" dirty="0" err="1" smtClean="0"/>
              <a:t>gwybodaeth</a:t>
            </a:r>
            <a:r>
              <a:rPr lang="en-GB" sz="2400" dirty="0" smtClean="0"/>
              <a:t> </a:t>
            </a:r>
            <a:r>
              <a:rPr lang="en-GB" sz="2400" dirty="0" err="1" smtClean="0"/>
              <a:t>ar</a:t>
            </a:r>
            <a:r>
              <a:rPr lang="en-GB" sz="2400" dirty="0" smtClean="0"/>
              <a:t> </a:t>
            </a:r>
            <a:r>
              <a:rPr lang="en-GB" sz="2400" dirty="0" err="1" smtClean="0"/>
              <a:t>ffurf</a:t>
            </a:r>
            <a:r>
              <a:rPr lang="en-GB" sz="2400" dirty="0" smtClean="0"/>
              <a:t> </a:t>
            </a:r>
            <a:r>
              <a:rPr lang="en-GB" sz="2400" dirty="0" err="1" smtClean="0"/>
              <a:t>ysgrifenedig</a:t>
            </a:r>
            <a:r>
              <a:rPr lang="en-GB" sz="2400" dirty="0" smtClean="0"/>
              <a:t> ac </a:t>
            </a:r>
            <a:r>
              <a:rPr lang="en-GB" sz="2400" dirty="0" err="1" smtClean="0"/>
              <a:t>ar</a:t>
            </a:r>
            <a:r>
              <a:rPr lang="en-GB" sz="2400" dirty="0" smtClean="0"/>
              <a:t> </a:t>
            </a:r>
            <a:r>
              <a:rPr lang="en-GB" sz="2400" dirty="0" err="1" smtClean="0"/>
              <a:t>ffurf</a:t>
            </a:r>
            <a:r>
              <a:rPr lang="en-GB" sz="2400" dirty="0" smtClean="0"/>
              <a:t> </a:t>
            </a:r>
            <a:r>
              <a:rPr lang="en-GB" sz="2400" dirty="0" err="1" smtClean="0"/>
              <a:t>dylunio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Deall</a:t>
            </a:r>
            <a:r>
              <a:rPr lang="en-GB" sz="2400" dirty="0" smtClean="0"/>
              <a:t> </a:t>
            </a:r>
            <a:r>
              <a:rPr lang="en-GB" sz="2400" dirty="0" err="1" smtClean="0"/>
              <a:t>pwysigrwydd</a:t>
            </a:r>
            <a:r>
              <a:rPr lang="en-GB" sz="2400" dirty="0" smtClean="0"/>
              <a:t> </a:t>
            </a:r>
            <a:r>
              <a:rPr lang="en-GB" sz="2400" dirty="0" err="1" smtClean="0"/>
              <a:t>cyfeirio</a:t>
            </a:r>
            <a:r>
              <a:rPr lang="en-GB" sz="2400" dirty="0" smtClean="0"/>
              <a:t> at </a:t>
            </a:r>
            <a:r>
              <a:rPr lang="en-GB" sz="2400" dirty="0" err="1" smtClean="0"/>
              <a:t>ffynonellau</a:t>
            </a:r>
            <a:r>
              <a:rPr lang="en-GB" sz="2400" dirty="0" smtClean="0"/>
              <a:t> a </a:t>
            </a:r>
            <a:r>
              <a:rPr lang="en-GB" sz="2400" dirty="0" err="1" smtClean="0"/>
              <a:t>gwybodaeth</a:t>
            </a:r>
            <a:r>
              <a:rPr lang="en-GB" sz="2400" dirty="0" smtClean="0"/>
              <a:t> a </a:t>
            </a:r>
            <a:r>
              <a:rPr lang="en-GB" sz="2400" dirty="0" err="1" smtClean="0"/>
              <a:t>datblygu</a:t>
            </a:r>
            <a:r>
              <a:rPr lang="en-GB" sz="2400" dirty="0" smtClean="0"/>
              <a:t> </a:t>
            </a:r>
            <a:r>
              <a:rPr lang="en-GB" sz="2400" dirty="0" err="1" smtClean="0"/>
              <a:t>llyfryddiaeth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b="1" dirty="0" smtClean="0"/>
              <a:t>Y </a:t>
            </a:r>
            <a:r>
              <a:rPr lang="en-GB" sz="2400" b="1" dirty="0" err="1" smtClean="0"/>
              <a:t>dysgwr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cyflwyno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prif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ganfyddiadau’r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prosiect</a:t>
            </a:r>
            <a:r>
              <a:rPr lang="en-GB" sz="2400" b="1" dirty="0" smtClean="0"/>
              <a:t> ac </a:t>
            </a:r>
            <a:r>
              <a:rPr lang="en-GB" sz="2400" b="1" dirty="0" err="1" smtClean="0"/>
              <a:t>yn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datblygu’r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arteffact</a:t>
            </a:r>
            <a:r>
              <a:rPr lang="en-GB" sz="2400" b="1" dirty="0" smtClean="0"/>
              <a:t>.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4737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Cam 4: </a:t>
            </a:r>
            <a:r>
              <a:rPr lang="en-GB" sz="2800" b="1" dirty="0" err="1" smtClean="0"/>
              <a:t>Datblygu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casgliad</a:t>
            </a:r>
            <a:r>
              <a:rPr lang="en-GB" sz="2800" b="1" dirty="0" smtClean="0"/>
              <a:t> &amp; </a:t>
            </a:r>
            <a:r>
              <a:rPr lang="en-GB" sz="2800" b="1" dirty="0" err="1" smtClean="0"/>
              <a:t>gwerthusiad</a:t>
            </a:r>
            <a:endParaRPr lang="en-GB" sz="2800" b="1" dirty="0" smtClean="0"/>
          </a:p>
          <a:p>
            <a:pPr marL="514350" indent="-514350">
              <a:buAutoNum type="arabicPeriod"/>
            </a:pPr>
            <a:r>
              <a:rPr lang="en-GB" sz="2800" dirty="0" err="1" smtClean="0"/>
              <a:t>Deall</a:t>
            </a:r>
            <a:r>
              <a:rPr lang="en-GB" sz="2800" dirty="0" smtClean="0"/>
              <a:t> </a:t>
            </a:r>
            <a:r>
              <a:rPr lang="en-GB" sz="2800" dirty="0" err="1" smtClean="0"/>
              <a:t>sut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lunio</a:t>
            </a:r>
            <a:r>
              <a:rPr lang="en-GB" sz="2800" dirty="0" smtClean="0"/>
              <a:t> barn a </a:t>
            </a:r>
            <a:r>
              <a:rPr lang="en-GB" sz="2800" dirty="0" err="1" smtClean="0"/>
              <a:t>dod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gasgliadau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</a:t>
            </a:r>
            <a:r>
              <a:rPr lang="en-GB" sz="2800" dirty="0" err="1" smtClean="0"/>
              <a:t>seiliedig</a:t>
            </a:r>
            <a:r>
              <a:rPr lang="en-GB" sz="2800" dirty="0" smtClean="0"/>
              <a:t> </a:t>
            </a:r>
            <a:r>
              <a:rPr lang="en-GB" sz="2800" dirty="0" err="1" smtClean="0"/>
              <a:t>ar</a:t>
            </a:r>
            <a:r>
              <a:rPr lang="en-GB" sz="2800" dirty="0" smtClean="0"/>
              <a:t> </a:t>
            </a:r>
            <a:r>
              <a:rPr lang="en-GB" sz="2800" dirty="0" err="1" smtClean="0"/>
              <a:t>ganfyddiadau</a:t>
            </a:r>
            <a:r>
              <a:rPr lang="en-GB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Deall</a:t>
            </a:r>
            <a:r>
              <a:rPr lang="en-GB" sz="2800" dirty="0" smtClean="0"/>
              <a:t> </a:t>
            </a:r>
            <a:r>
              <a:rPr lang="en-GB" sz="2800" dirty="0" err="1" smtClean="0"/>
              <a:t>sut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werthuso</a:t>
            </a:r>
            <a:r>
              <a:rPr lang="en-GB" sz="2800" dirty="0" smtClean="0"/>
              <a:t> </a:t>
            </a:r>
            <a:r>
              <a:rPr lang="en-GB" sz="2800" dirty="0" err="1" smtClean="0"/>
              <a:t>eich</a:t>
            </a:r>
            <a:r>
              <a:rPr lang="en-GB" sz="2800" dirty="0" smtClean="0"/>
              <a:t> </a:t>
            </a:r>
            <a:r>
              <a:rPr lang="en-GB" sz="2800" dirty="0" err="1" smtClean="0"/>
              <a:t>cryfderau</a:t>
            </a:r>
            <a:r>
              <a:rPr lang="en-GB" sz="2800" dirty="0" smtClean="0"/>
              <a:t> </a:t>
            </a:r>
            <a:r>
              <a:rPr lang="en-GB" sz="2800" dirty="0" err="1" smtClean="0"/>
              <a:t>a’ch</a:t>
            </a:r>
            <a:r>
              <a:rPr lang="en-GB" sz="2800" dirty="0" smtClean="0"/>
              <a:t> </a:t>
            </a:r>
            <a:r>
              <a:rPr lang="en-GB" sz="2800" dirty="0" err="1" smtClean="0"/>
              <a:t>gwendidau</a:t>
            </a:r>
            <a:r>
              <a:rPr lang="en-GB" sz="2800" dirty="0" smtClean="0"/>
              <a:t> </a:t>
            </a:r>
            <a:r>
              <a:rPr lang="en-GB" sz="2800" dirty="0" err="1" smtClean="0"/>
              <a:t>wrth</a:t>
            </a:r>
            <a:r>
              <a:rPr lang="en-GB" sz="2800" dirty="0" smtClean="0"/>
              <a:t> </a:t>
            </a:r>
            <a:r>
              <a:rPr lang="en-GB" sz="2800" dirty="0" err="1" smtClean="0"/>
              <a:t>gyflawni’r</a:t>
            </a:r>
            <a:r>
              <a:rPr lang="en-GB" sz="2800" dirty="0" smtClean="0"/>
              <a:t> </a:t>
            </a:r>
            <a:r>
              <a:rPr lang="en-GB" sz="2800" dirty="0" err="1" smtClean="0"/>
              <a:t>prosiect</a:t>
            </a:r>
            <a:r>
              <a:rPr lang="en-GB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800" dirty="0" err="1" smtClean="0"/>
              <a:t>Ystyried</a:t>
            </a:r>
            <a:r>
              <a:rPr lang="en-GB" sz="2800" dirty="0" smtClean="0"/>
              <a:t> </a:t>
            </a:r>
            <a:r>
              <a:rPr lang="en-GB" sz="2800" dirty="0" err="1" smtClean="0"/>
              <a:t>beth</a:t>
            </a:r>
            <a:r>
              <a:rPr lang="en-GB" sz="2800" dirty="0" smtClean="0"/>
              <a:t> y </a:t>
            </a:r>
            <a:r>
              <a:rPr lang="en-GB" sz="2800" dirty="0" err="1" smtClean="0"/>
              <a:t>dylid</a:t>
            </a:r>
            <a:r>
              <a:rPr lang="en-GB" sz="2800" dirty="0" smtClean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gynnwys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y </a:t>
            </a:r>
            <a:r>
              <a:rPr lang="en-GB" sz="2800" dirty="0" err="1" smtClean="0"/>
              <a:t>llyfryddiaeth</a:t>
            </a:r>
            <a:r>
              <a:rPr lang="en-GB" sz="2800" dirty="0" smtClean="0"/>
              <a:t> ac </a:t>
            </a:r>
            <a:r>
              <a:rPr lang="en-GB" sz="2800" dirty="0" err="1" smtClean="0"/>
              <a:t>yr</a:t>
            </a:r>
            <a:r>
              <a:rPr lang="en-GB" sz="2800" dirty="0" smtClean="0"/>
              <a:t> </a:t>
            </a:r>
            <a:r>
              <a:rPr lang="en-GB" sz="2800" dirty="0" err="1" smtClean="0"/>
              <a:t>atodiad</a:t>
            </a:r>
            <a:r>
              <a:rPr lang="en-GB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Y </a:t>
            </a:r>
            <a:r>
              <a:rPr lang="en-GB" sz="2800" b="1" dirty="0" err="1" smtClean="0"/>
              <a:t>dysgwr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llunio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casgliad</a:t>
            </a:r>
            <a:r>
              <a:rPr lang="en-GB" sz="2800" b="1" dirty="0" smtClean="0"/>
              <a:t> ac </a:t>
            </a:r>
            <a:r>
              <a:rPr lang="en-GB" sz="2800" b="1" dirty="0" err="1" smtClean="0"/>
              <a:t>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myfyrio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berfformiad</a:t>
            </a:r>
            <a:r>
              <a:rPr lang="en-GB" sz="2800" b="1" dirty="0" smtClean="0"/>
              <a:t>. </a:t>
            </a:r>
          </a:p>
          <a:p>
            <a:pPr marL="514350" indent="-514350">
              <a:buAutoNum type="arabicPeriod"/>
            </a:pPr>
            <a:r>
              <a:rPr lang="en-GB" sz="2800" b="1" dirty="0" err="1"/>
              <a:t>Y</a:t>
            </a:r>
            <a:r>
              <a:rPr lang="en-GB" sz="2800" b="1" dirty="0" err="1" smtClean="0"/>
              <a:t>sgrifennu’r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llyfryddiaeth</a:t>
            </a:r>
            <a:r>
              <a:rPr lang="en-GB" sz="2800" b="1" dirty="0" smtClean="0"/>
              <a:t> ac </a:t>
            </a:r>
            <a:r>
              <a:rPr lang="en-GB" sz="2800" b="1" dirty="0" err="1" smtClean="0"/>
              <a:t>yr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atodiad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9880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820</Words>
  <Application>Microsoft Office PowerPoint</Application>
  <PresentationFormat>On-screen Show (4:3)</PresentationFormat>
  <Paragraphs>93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PROSIECT UNIGOL</vt:lpstr>
      <vt:lpstr>40 AWR (20 ADDYSGU &amp; DYSGU, 20 AWR ANNIBYNNOL)</vt:lpstr>
      <vt:lpstr>Pryd a Sut?</vt:lpstr>
      <vt:lpstr>Thema y prosiect</vt:lpstr>
      <vt:lpstr>PowerPoint Presentation</vt:lpstr>
      <vt:lpstr>Sut i addysgu’r prosiect?</vt:lpstr>
      <vt:lpstr>PowerPoint Presentation</vt:lpstr>
      <vt:lpstr>PowerPoint Presentation</vt:lpstr>
      <vt:lpstr>PowerPoint Presentation</vt:lpstr>
      <vt:lpstr> Teitlau posib: Diddordebau Personol: </vt:lpstr>
      <vt:lpstr>Dyheadau Addysg</vt:lpstr>
      <vt:lpstr>Dyheadau Gyrfa</vt:lpstr>
      <vt:lpstr>Asesu’r prosiect</vt:lpstr>
      <vt:lpstr>PowerPoint Presentation</vt:lpstr>
      <vt:lpstr>PowerPoint Presentation</vt:lpstr>
      <vt:lpstr>PowerPoint Presentation</vt:lpstr>
      <vt:lpstr>PowerPoint Presentation</vt:lpstr>
    </vt:vector>
  </TitlesOfParts>
  <Company>Cyngor Gwynedd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PROSIECT UNIGOL</dc:title>
  <dc:creator>Jarvis Gwenno (GwE)</dc:creator>
  <cp:lastModifiedBy>Jarvis Gwenno (GwE)</cp:lastModifiedBy>
  <cp:revision>3</cp:revision>
  <dcterms:created xsi:type="dcterms:W3CDTF">2016-09-02T11:10:25Z</dcterms:created>
  <dcterms:modified xsi:type="dcterms:W3CDTF">2016-09-02T11:47:11Z</dcterms:modified>
</cp:coreProperties>
</file>