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9" d="100"/>
          <a:sy n="119" d="100"/>
        </p:scale>
        <p:origin x="-612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B79DE-90AE-4909-AB65-F2FDD428E1A4}" type="datetimeFigureOut">
              <a:rPr lang="en-GB" smtClean="0"/>
              <a:t>08/02/2015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57D9-7CE4-412B-B083-E7B5A756672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B79DE-90AE-4909-AB65-F2FDD428E1A4}" type="datetimeFigureOut">
              <a:rPr lang="en-GB" smtClean="0"/>
              <a:t>08/02/2015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57D9-7CE4-412B-B083-E7B5A756672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B79DE-90AE-4909-AB65-F2FDD428E1A4}" type="datetimeFigureOut">
              <a:rPr lang="en-GB" smtClean="0"/>
              <a:t>08/02/2015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57D9-7CE4-412B-B083-E7B5A756672D}" type="slidenum">
              <a:rPr lang="en-GB" smtClean="0"/>
              <a:t>‹#›</a:t>
            </a:fld>
            <a:endParaRPr lang="en-GB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B79DE-90AE-4909-AB65-F2FDD428E1A4}" type="datetimeFigureOut">
              <a:rPr lang="en-GB" smtClean="0"/>
              <a:t>08/02/2015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57D9-7CE4-412B-B083-E7B5A756672D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B79DE-90AE-4909-AB65-F2FDD428E1A4}" type="datetimeFigureOut">
              <a:rPr lang="en-GB" smtClean="0"/>
              <a:t>08/02/2015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57D9-7CE4-412B-B083-E7B5A756672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B79DE-90AE-4909-AB65-F2FDD428E1A4}" type="datetimeFigureOut">
              <a:rPr lang="en-GB" smtClean="0"/>
              <a:t>08/02/2015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57D9-7CE4-412B-B083-E7B5A756672D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B79DE-90AE-4909-AB65-F2FDD428E1A4}" type="datetimeFigureOut">
              <a:rPr lang="en-GB" smtClean="0"/>
              <a:t>08/02/2015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57D9-7CE4-412B-B083-E7B5A756672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B79DE-90AE-4909-AB65-F2FDD428E1A4}" type="datetimeFigureOut">
              <a:rPr lang="en-GB" smtClean="0"/>
              <a:t>08/02/2015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57D9-7CE4-412B-B083-E7B5A756672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B79DE-90AE-4909-AB65-F2FDD428E1A4}" type="datetimeFigureOut">
              <a:rPr lang="en-GB" smtClean="0"/>
              <a:t>08/02/2015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57D9-7CE4-412B-B083-E7B5A756672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B79DE-90AE-4909-AB65-F2FDD428E1A4}" type="datetimeFigureOut">
              <a:rPr lang="en-GB" smtClean="0"/>
              <a:t>08/02/2015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57D9-7CE4-412B-B083-E7B5A756672D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B79DE-90AE-4909-AB65-F2FDD428E1A4}" type="datetimeFigureOut">
              <a:rPr lang="en-GB" smtClean="0"/>
              <a:t>08/02/2015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57D9-7CE4-412B-B083-E7B5A756672D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13B79DE-90AE-4909-AB65-F2FDD428E1A4}" type="datetimeFigureOut">
              <a:rPr lang="en-GB" smtClean="0"/>
              <a:t>08/02/2015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ADD57D9-7CE4-412B-B083-E7B5A756672D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8500" dirty="0">
                <a:solidFill>
                  <a:srgbClr val="00CC00"/>
                </a:solidFill>
              </a:rPr>
              <a:t>S</a:t>
            </a:r>
            <a:r>
              <a:rPr lang="en-GB" sz="8500" dirty="0">
                <a:solidFill>
                  <a:srgbClr val="7030A0"/>
                </a:solidFill>
              </a:rPr>
              <a:t>Q</a:t>
            </a:r>
            <a:r>
              <a:rPr lang="en-GB" sz="8500" dirty="0">
                <a:solidFill>
                  <a:srgbClr val="FF0000"/>
                </a:solidFill>
              </a:rPr>
              <a:t>4R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A Brief Guide</a:t>
            </a:r>
            <a:endParaRPr lang="en-GB" sz="4800" dirty="0"/>
          </a:p>
        </p:txBody>
      </p:sp>
      <p:grpSp>
        <p:nvGrpSpPr>
          <p:cNvPr id="4" name="Group 3"/>
          <p:cNvGrpSpPr/>
          <p:nvPr/>
        </p:nvGrpSpPr>
        <p:grpSpPr>
          <a:xfrm>
            <a:off x="683568" y="5445224"/>
            <a:ext cx="2540695" cy="1229994"/>
            <a:chOff x="0" y="5621440"/>
            <a:chExt cx="2540695" cy="1229994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621440"/>
              <a:ext cx="1835696" cy="685768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385" y="6251713"/>
              <a:ext cx="1547664" cy="59972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576" y="6251714"/>
              <a:ext cx="1785119" cy="59972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283135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955" y="2336175"/>
            <a:ext cx="7408333" cy="345069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Scan the text looking at the following (you are not reading it yet):</a:t>
            </a:r>
          </a:p>
          <a:p>
            <a:r>
              <a:rPr lang="en-GB" dirty="0" smtClean="0"/>
              <a:t>Headings</a:t>
            </a:r>
          </a:p>
          <a:p>
            <a:r>
              <a:rPr lang="en-GB" dirty="0" smtClean="0"/>
              <a:t>Sub-headings</a:t>
            </a:r>
          </a:p>
          <a:p>
            <a:r>
              <a:rPr lang="en-GB" dirty="0" smtClean="0"/>
              <a:t>Introductions</a:t>
            </a:r>
            <a:endParaRPr lang="en-GB" dirty="0" smtClean="0"/>
          </a:p>
          <a:p>
            <a:r>
              <a:rPr lang="en-GB" dirty="0" smtClean="0"/>
              <a:t>Summaries</a:t>
            </a:r>
          </a:p>
          <a:p>
            <a:r>
              <a:rPr lang="en-GB" dirty="0" smtClean="0"/>
              <a:t>Visuals</a:t>
            </a:r>
          </a:p>
          <a:p>
            <a:r>
              <a:rPr lang="en-GB" dirty="0" smtClean="0"/>
              <a:t>Words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tx1"/>
                </a:solidFill>
              </a:rPr>
              <a:t>S</a:t>
            </a:r>
            <a:r>
              <a:rPr lang="en-GB" dirty="0" smtClean="0">
                <a:solidFill>
                  <a:schemeClr val="tx1"/>
                </a:solidFill>
              </a:rPr>
              <a:t>urvey</a:t>
            </a:r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07504" y="5443987"/>
            <a:ext cx="2540695" cy="1229994"/>
            <a:chOff x="0" y="5621440"/>
            <a:chExt cx="2540695" cy="1229994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621440"/>
              <a:ext cx="1835696" cy="685768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385" y="6251713"/>
              <a:ext cx="1547664" cy="59972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576" y="6251714"/>
              <a:ext cx="1785119" cy="59972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1267145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do you want to know?</a:t>
            </a:r>
          </a:p>
          <a:p>
            <a:r>
              <a:rPr lang="en-GB" dirty="0" smtClean="0"/>
              <a:t>Can you identify any of the text features identified in the survey section?</a:t>
            </a:r>
          </a:p>
          <a:p>
            <a:r>
              <a:rPr lang="en-GB" dirty="0" smtClean="0"/>
              <a:t>Write any questions you have in the table.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7030A0"/>
                </a:solidFill>
              </a:rPr>
              <a:t>Q</a:t>
            </a:r>
            <a:r>
              <a:rPr lang="en-GB" dirty="0" smtClean="0">
                <a:solidFill>
                  <a:srgbClr val="7030A0"/>
                </a:solidFill>
              </a:rPr>
              <a:t>uestion</a:t>
            </a:r>
            <a:endParaRPr lang="en-GB" dirty="0">
              <a:solidFill>
                <a:srgbClr val="7030A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5515995"/>
            <a:ext cx="2540695" cy="1229994"/>
            <a:chOff x="0" y="5621440"/>
            <a:chExt cx="2540695" cy="1229994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621440"/>
              <a:ext cx="1835696" cy="685768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385" y="6251713"/>
              <a:ext cx="1547664" cy="59972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576" y="6251714"/>
              <a:ext cx="1785119" cy="59972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2479982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Read the text a section at a time.</a:t>
            </a:r>
          </a:p>
          <a:p>
            <a:r>
              <a:rPr lang="en-GB" dirty="0" smtClean="0"/>
              <a:t>After reading each section, recite (summarise) each section in your own words.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4R – Read and Recite</a:t>
            </a:r>
            <a:endParaRPr lang="en-GB" dirty="0">
              <a:solidFill>
                <a:srgbClr val="FF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07504" y="5445224"/>
            <a:ext cx="2540695" cy="1229994"/>
            <a:chOff x="0" y="5621440"/>
            <a:chExt cx="2540695" cy="1229994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621440"/>
              <a:ext cx="1835696" cy="685768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385" y="6251713"/>
              <a:ext cx="1547664" cy="59972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576" y="6251714"/>
              <a:ext cx="1785119" cy="59972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1887226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Pick out the main points of the section and write brief notes </a:t>
            </a:r>
            <a:r>
              <a:rPr lang="en-GB" dirty="0"/>
              <a:t>(</a:t>
            </a:r>
            <a:r>
              <a:rPr lang="en-GB" dirty="0" smtClean="0"/>
              <a:t>this could be on the text itself as annotations or in the table).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4R - Record</a:t>
            </a:r>
            <a:endParaRPr lang="en-GB" dirty="0">
              <a:solidFill>
                <a:srgbClr val="FF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0035" y="5460501"/>
            <a:ext cx="2540695" cy="1229994"/>
            <a:chOff x="0" y="5621440"/>
            <a:chExt cx="2540695" cy="1229994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621440"/>
              <a:ext cx="1835696" cy="685768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385" y="6251713"/>
              <a:ext cx="1547664" cy="59972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576" y="6251714"/>
              <a:ext cx="1785119" cy="59972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3433210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FLAP </a:t>
            </a:r>
            <a:r>
              <a:rPr lang="en-GB" smtClean="0"/>
              <a:t>the </a:t>
            </a:r>
            <a:r>
              <a:rPr lang="en-GB" smtClean="0"/>
              <a:t>text </a:t>
            </a:r>
            <a:r>
              <a:rPr lang="en-GB" dirty="0" smtClean="0"/>
              <a:t>(Format, Language, Audience, Purpose).</a:t>
            </a:r>
          </a:p>
          <a:p>
            <a:r>
              <a:rPr lang="en-GB" dirty="0" smtClean="0"/>
              <a:t>Look back at the questions – are there any new ones?</a:t>
            </a:r>
          </a:p>
          <a:p>
            <a:r>
              <a:rPr lang="en-GB" dirty="0" smtClean="0"/>
              <a:t>Write a short summary of the whole text.</a:t>
            </a:r>
          </a:p>
          <a:p>
            <a:r>
              <a:rPr lang="en-GB" dirty="0" smtClean="0"/>
              <a:t>All this can be done on the table.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4R - Review</a:t>
            </a:r>
            <a:endParaRPr lang="en-GB" dirty="0">
              <a:solidFill>
                <a:srgbClr val="FF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444" y="5460376"/>
            <a:ext cx="2540695" cy="1229994"/>
            <a:chOff x="0" y="5621440"/>
            <a:chExt cx="2540695" cy="1229994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621440"/>
              <a:ext cx="1835696" cy="685768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385" y="6251713"/>
              <a:ext cx="1547664" cy="59972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576" y="6251714"/>
              <a:ext cx="1785119" cy="59972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16382295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1009</TotalTime>
  <Words>162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Waveform</vt:lpstr>
      <vt:lpstr>SQ4R</vt:lpstr>
      <vt:lpstr>Survey</vt:lpstr>
      <vt:lpstr>Question</vt:lpstr>
      <vt:lpstr>4R – Read and Recite</vt:lpstr>
      <vt:lpstr>4R - Record</vt:lpstr>
      <vt:lpstr>4R - Review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SQ4R</dc:title>
  <dc:creator>Lindsey Hastings</dc:creator>
  <cp:lastModifiedBy>Sam Liddell</cp:lastModifiedBy>
  <cp:revision>3</cp:revision>
  <dcterms:created xsi:type="dcterms:W3CDTF">2015-02-05T09:44:49Z</dcterms:created>
  <dcterms:modified xsi:type="dcterms:W3CDTF">2015-02-08T15:16:56Z</dcterms:modified>
</cp:coreProperties>
</file>