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bg2"/>
          </a:solidFill>
        </p:spPr>
        <p:txBody>
          <a:bodyPr/>
          <a:lstStyle/>
          <a:p>
            <a:r>
              <a:rPr lang="en-GB" dirty="0" smtClean="0"/>
              <a:t>E-</a:t>
            </a:r>
            <a:r>
              <a:rPr lang="en-GB" dirty="0" err="1" smtClean="0"/>
              <a:t>bost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185875">
            <a:off x="214722" y="1545085"/>
            <a:ext cx="5519899" cy="919691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1400" dirty="0" err="1" smtClean="0"/>
              <a:t>Diolch</a:t>
            </a:r>
            <a:r>
              <a:rPr lang="en-GB" sz="1400" dirty="0" smtClean="0"/>
              <a:t> am </a:t>
            </a:r>
            <a:r>
              <a:rPr lang="en-GB" sz="1400" dirty="0" err="1" smtClean="0"/>
              <a:t>eich</a:t>
            </a:r>
            <a:r>
              <a:rPr lang="en-GB" sz="1400" dirty="0" smtClean="0"/>
              <a:t> </a:t>
            </a:r>
            <a:r>
              <a:rPr lang="en-GB" sz="1400" dirty="0" err="1" smtClean="0"/>
              <a:t>neges</a:t>
            </a:r>
            <a:r>
              <a:rPr lang="en-GB" sz="1400" dirty="0" smtClean="0"/>
              <a:t>  -  Thank you for your message</a:t>
            </a:r>
          </a:p>
          <a:p>
            <a:pPr marL="0" indent="0" algn="ctr">
              <a:buNone/>
            </a:pPr>
            <a:r>
              <a:rPr lang="en-GB" sz="1400" dirty="0" err="1" smtClean="0"/>
              <a:t>Diolch</a:t>
            </a:r>
            <a:r>
              <a:rPr lang="en-GB" sz="1400" dirty="0" smtClean="0"/>
              <a:t> am </a:t>
            </a:r>
            <a:r>
              <a:rPr lang="en-GB" sz="1400" dirty="0" err="1" smtClean="0"/>
              <a:t>eich</a:t>
            </a:r>
            <a:r>
              <a:rPr lang="en-GB" sz="1400" dirty="0" smtClean="0"/>
              <a:t> e-</a:t>
            </a:r>
            <a:r>
              <a:rPr lang="en-GB" sz="1400" dirty="0" err="1" smtClean="0"/>
              <a:t>bost</a:t>
            </a:r>
            <a:r>
              <a:rPr lang="en-GB" sz="1400" dirty="0" smtClean="0"/>
              <a:t> am… - </a:t>
            </a:r>
            <a:r>
              <a:rPr lang="en-GB" sz="1400" dirty="0"/>
              <a:t>Thank you for your </a:t>
            </a:r>
            <a:r>
              <a:rPr lang="en-GB" sz="1400" dirty="0" smtClean="0"/>
              <a:t>email about…</a:t>
            </a:r>
          </a:p>
          <a:p>
            <a:pPr marL="0" indent="0" algn="ctr">
              <a:buNone/>
            </a:pPr>
            <a:r>
              <a:rPr lang="en-GB" sz="1400" dirty="0" err="1"/>
              <a:t>Diolch</a:t>
            </a:r>
            <a:r>
              <a:rPr lang="en-GB" sz="1400" dirty="0"/>
              <a:t> am </a:t>
            </a:r>
            <a:r>
              <a:rPr lang="en-GB" sz="1400" dirty="0" err="1"/>
              <a:t>eich</a:t>
            </a:r>
            <a:r>
              <a:rPr lang="en-GB" sz="1400" dirty="0"/>
              <a:t> e-</a:t>
            </a:r>
            <a:r>
              <a:rPr lang="en-GB" sz="1400" dirty="0" err="1"/>
              <a:t>bost</a:t>
            </a:r>
            <a:r>
              <a:rPr lang="en-GB" sz="1400" dirty="0"/>
              <a:t> </a:t>
            </a:r>
            <a:r>
              <a:rPr lang="en-GB" sz="1400" dirty="0" err="1" smtClean="0"/>
              <a:t>yn</a:t>
            </a:r>
            <a:r>
              <a:rPr lang="en-GB" sz="1400" dirty="0" smtClean="0"/>
              <a:t> </a:t>
            </a:r>
            <a:r>
              <a:rPr lang="en-GB" sz="1400" dirty="0" err="1" smtClean="0"/>
              <a:t>gofyn</a:t>
            </a:r>
            <a:r>
              <a:rPr lang="en-GB" sz="1400" dirty="0" smtClean="0"/>
              <a:t> am</a:t>
            </a:r>
            <a:r>
              <a:rPr lang="en-GB" sz="1400" dirty="0"/>
              <a:t>… - Thank you for your email </a:t>
            </a:r>
            <a:r>
              <a:rPr lang="en-GB" sz="1400" dirty="0" smtClean="0"/>
              <a:t>asking about</a:t>
            </a:r>
            <a:r>
              <a:rPr lang="en-GB" sz="1400" dirty="0"/>
              <a:t>…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 rot="693298">
            <a:off x="5105402" y="2727735"/>
            <a:ext cx="3733800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I </a:t>
            </a:r>
            <a:r>
              <a:rPr lang="en-GB" sz="1200" dirty="0" err="1" smtClean="0"/>
              <a:t>ateb</a:t>
            </a:r>
            <a:r>
              <a:rPr lang="en-GB" sz="1200" dirty="0" smtClean="0"/>
              <a:t> </a:t>
            </a:r>
            <a:r>
              <a:rPr lang="en-GB" sz="1200" dirty="0" err="1" smtClean="0"/>
              <a:t>eich</a:t>
            </a:r>
            <a:r>
              <a:rPr lang="en-GB" sz="1200" dirty="0" smtClean="0"/>
              <a:t> </a:t>
            </a:r>
            <a:r>
              <a:rPr lang="en-GB" sz="1200" dirty="0" err="1" smtClean="0"/>
              <a:t>cwestiyanau</a:t>
            </a:r>
            <a:r>
              <a:rPr lang="en-GB" sz="1200" dirty="0" smtClean="0"/>
              <a:t> chi:   - to answer your questions:</a:t>
            </a:r>
          </a:p>
          <a:p>
            <a:pPr algn="ctr"/>
            <a:r>
              <a:rPr lang="en-GB" sz="1200" dirty="0" err="1" smtClean="0"/>
              <a:t>Yn</a:t>
            </a:r>
            <a:r>
              <a:rPr lang="en-GB" sz="1200" dirty="0" smtClean="0"/>
              <a:t> </a:t>
            </a:r>
            <a:r>
              <a:rPr lang="en-GB" sz="1200" dirty="0" err="1" smtClean="0"/>
              <a:t>gyntaf</a:t>
            </a:r>
            <a:r>
              <a:rPr lang="en-GB" sz="1200" dirty="0" smtClean="0"/>
              <a:t>, ….   Firstly,…</a:t>
            </a:r>
          </a:p>
          <a:p>
            <a:pPr algn="ctr"/>
            <a:r>
              <a:rPr lang="en-GB" sz="1200" dirty="0" err="1" smtClean="0"/>
              <a:t>Yn</a:t>
            </a:r>
            <a:r>
              <a:rPr lang="en-GB" sz="1200" dirty="0" smtClean="0"/>
              <a:t> ail,…  Secondly,…</a:t>
            </a:r>
          </a:p>
          <a:p>
            <a:pPr algn="ctr"/>
            <a:r>
              <a:rPr lang="en-GB" sz="1200" dirty="0" err="1" smtClean="0"/>
              <a:t>Yn</a:t>
            </a:r>
            <a:r>
              <a:rPr lang="en-GB" sz="1200" dirty="0" smtClean="0"/>
              <a:t> </a:t>
            </a:r>
            <a:r>
              <a:rPr lang="en-GB" sz="1200" dirty="0" err="1" smtClean="0"/>
              <a:t>drydydd</a:t>
            </a:r>
            <a:r>
              <a:rPr lang="en-GB" sz="1200" dirty="0" smtClean="0"/>
              <a:t>,… -  Thirdly,…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4114800"/>
            <a:ext cx="8655992" cy="20621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 smtClean="0"/>
              <a:t>Gobeithio</a:t>
            </a:r>
            <a:r>
              <a:rPr lang="en-GB" sz="1600" dirty="0" smtClean="0"/>
              <a:t> bod </a:t>
            </a:r>
            <a:r>
              <a:rPr lang="en-GB" sz="1600" dirty="0" err="1" smtClean="0"/>
              <a:t>hyn</a:t>
            </a:r>
            <a:r>
              <a:rPr lang="en-GB" sz="1600" dirty="0" smtClean="0"/>
              <a:t> </a:t>
            </a:r>
            <a:r>
              <a:rPr lang="en-GB" sz="1600" dirty="0" err="1" smtClean="0"/>
              <a:t>yn</a:t>
            </a:r>
            <a:r>
              <a:rPr lang="en-GB" sz="1600" dirty="0" smtClean="0"/>
              <a:t> help  -  I hope that this is of assistance</a:t>
            </a:r>
          </a:p>
          <a:p>
            <a:pPr algn="ctr"/>
            <a:r>
              <a:rPr lang="en-GB" sz="1600" dirty="0" err="1" smtClean="0"/>
              <a:t>Fy</a:t>
            </a:r>
            <a:r>
              <a:rPr lang="en-GB" sz="1600" dirty="0" smtClean="0"/>
              <a:t> </a:t>
            </a:r>
            <a:r>
              <a:rPr lang="en-GB" sz="1600" dirty="0" err="1" smtClean="0"/>
              <a:t>nghyfeiriad</a:t>
            </a:r>
            <a:r>
              <a:rPr lang="en-GB" sz="1600" dirty="0" smtClean="0"/>
              <a:t> </a:t>
            </a:r>
            <a:r>
              <a:rPr lang="en-GB" sz="1600" dirty="0" err="1" smtClean="0"/>
              <a:t>i</a:t>
            </a:r>
            <a:r>
              <a:rPr lang="en-GB" sz="1600" dirty="0" smtClean="0"/>
              <a:t> </a:t>
            </a:r>
            <a:r>
              <a:rPr lang="en-GB" sz="1600" dirty="0" err="1" smtClean="0"/>
              <a:t>ydy</a:t>
            </a:r>
            <a:r>
              <a:rPr lang="en-GB" sz="1600" dirty="0" smtClean="0"/>
              <a:t>… - My address is…</a:t>
            </a:r>
          </a:p>
          <a:p>
            <a:pPr algn="ctr"/>
            <a:r>
              <a:rPr lang="en-GB" sz="1600" dirty="0" err="1" smtClean="0"/>
              <a:t>Dyma</a:t>
            </a:r>
            <a:r>
              <a:rPr lang="en-GB" sz="1600" dirty="0" smtClean="0"/>
              <a:t> </a:t>
            </a:r>
            <a:r>
              <a:rPr lang="en-GB" sz="1600" dirty="0" err="1" smtClean="0"/>
              <a:t>fy</a:t>
            </a:r>
            <a:r>
              <a:rPr lang="en-GB" sz="1600" dirty="0" smtClean="0"/>
              <a:t> </a:t>
            </a:r>
            <a:r>
              <a:rPr lang="en-GB" sz="1600" dirty="0" err="1" smtClean="0"/>
              <a:t>nghyfeiriad</a:t>
            </a:r>
            <a:r>
              <a:rPr lang="en-GB" sz="1600" dirty="0" smtClean="0"/>
              <a:t>…  - Here is my address…</a:t>
            </a:r>
          </a:p>
          <a:p>
            <a:pPr algn="ctr"/>
            <a:r>
              <a:rPr lang="en-GB" sz="1600" dirty="0" err="1"/>
              <a:t>Dyma</a:t>
            </a:r>
            <a:r>
              <a:rPr lang="en-GB" sz="1600" dirty="0"/>
              <a:t> </a:t>
            </a:r>
            <a:r>
              <a:rPr lang="en-GB" sz="1600" dirty="0" err="1"/>
              <a:t>fy</a:t>
            </a:r>
            <a:r>
              <a:rPr lang="en-GB" sz="1600" dirty="0"/>
              <a:t> </a:t>
            </a:r>
            <a:r>
              <a:rPr lang="en-GB" sz="1600" dirty="0" err="1" smtClean="0"/>
              <a:t>nghyfeiriad</a:t>
            </a:r>
            <a:r>
              <a:rPr lang="en-GB" sz="1600" dirty="0" smtClean="0"/>
              <a:t> e-</a:t>
            </a:r>
            <a:r>
              <a:rPr lang="en-GB" sz="1600" dirty="0" err="1" smtClean="0"/>
              <a:t>bost</a:t>
            </a:r>
            <a:r>
              <a:rPr lang="en-GB" sz="1600" dirty="0" smtClean="0"/>
              <a:t> …  </a:t>
            </a:r>
            <a:r>
              <a:rPr lang="en-GB" sz="1600" dirty="0"/>
              <a:t>- Here is </a:t>
            </a:r>
            <a:r>
              <a:rPr lang="en-GB" sz="1600" dirty="0" smtClean="0"/>
              <a:t>my email </a:t>
            </a:r>
            <a:r>
              <a:rPr lang="en-GB" sz="1600" dirty="0"/>
              <a:t>address</a:t>
            </a:r>
            <a:r>
              <a:rPr lang="en-GB" sz="1600" dirty="0" smtClean="0"/>
              <a:t>…</a:t>
            </a:r>
          </a:p>
          <a:p>
            <a:pPr algn="ctr"/>
            <a:r>
              <a:rPr lang="en-GB" sz="1600" dirty="0" err="1" smtClean="0"/>
              <a:t>Fy</a:t>
            </a:r>
            <a:r>
              <a:rPr lang="en-GB" sz="1600" dirty="0" smtClean="0"/>
              <a:t> </a:t>
            </a:r>
            <a:r>
              <a:rPr lang="en-GB" sz="1600" dirty="0" err="1" smtClean="0"/>
              <a:t>rhif</a:t>
            </a:r>
            <a:r>
              <a:rPr lang="en-GB" sz="1600" dirty="0" smtClean="0"/>
              <a:t> </a:t>
            </a:r>
            <a:r>
              <a:rPr lang="en-GB" sz="1600" dirty="0" err="1" smtClean="0"/>
              <a:t>ffôn</a:t>
            </a:r>
            <a:r>
              <a:rPr lang="en-GB" sz="1600" dirty="0" smtClean="0"/>
              <a:t> </a:t>
            </a:r>
            <a:r>
              <a:rPr lang="en-GB" sz="1600" dirty="0" err="1" smtClean="0"/>
              <a:t>i</a:t>
            </a:r>
            <a:r>
              <a:rPr lang="en-GB" sz="1600" dirty="0" smtClean="0"/>
              <a:t> </a:t>
            </a:r>
            <a:r>
              <a:rPr lang="en-GB" sz="1600" dirty="0" err="1" smtClean="0"/>
              <a:t>ydy</a:t>
            </a:r>
            <a:r>
              <a:rPr lang="en-GB" sz="1600" dirty="0" smtClean="0"/>
              <a:t>… - My phone number is…</a:t>
            </a:r>
          </a:p>
          <a:p>
            <a:pPr algn="ctr"/>
            <a:r>
              <a:rPr lang="en-GB" sz="1600" dirty="0" err="1" smtClean="0"/>
              <a:t>Cysylltwch</a:t>
            </a:r>
            <a:r>
              <a:rPr lang="en-GB" sz="1600" dirty="0" smtClean="0"/>
              <a:t> </a:t>
            </a:r>
            <a:r>
              <a:rPr lang="en-GB" sz="1600" dirty="0" err="1" smtClean="0"/>
              <a:t>eto</a:t>
            </a:r>
            <a:r>
              <a:rPr lang="en-GB" sz="1600" dirty="0" smtClean="0"/>
              <a:t> </a:t>
            </a:r>
            <a:r>
              <a:rPr lang="en-GB" sz="1600" dirty="0" err="1" smtClean="0"/>
              <a:t>os</a:t>
            </a:r>
            <a:r>
              <a:rPr lang="en-GB" sz="1600" dirty="0" smtClean="0"/>
              <a:t> </a:t>
            </a:r>
            <a:r>
              <a:rPr lang="en-GB" sz="1600" dirty="0" err="1" smtClean="0"/>
              <a:t>ydych</a:t>
            </a:r>
            <a:r>
              <a:rPr lang="en-GB" sz="1600" dirty="0" smtClean="0"/>
              <a:t> </a:t>
            </a:r>
            <a:r>
              <a:rPr lang="en-GB" sz="1600" dirty="0" err="1" smtClean="0"/>
              <a:t>chi’n</a:t>
            </a:r>
            <a:r>
              <a:rPr lang="en-GB" sz="1600" dirty="0" smtClean="0"/>
              <a:t> </a:t>
            </a:r>
            <a:r>
              <a:rPr lang="en-GB" sz="1600" dirty="0" err="1" smtClean="0"/>
              <a:t>eisiau</a:t>
            </a:r>
            <a:r>
              <a:rPr lang="en-GB" sz="1600" dirty="0" smtClean="0"/>
              <a:t> </a:t>
            </a:r>
            <a:r>
              <a:rPr lang="en-GB" sz="1600" dirty="0" err="1" smtClean="0"/>
              <a:t>mwy</a:t>
            </a:r>
            <a:r>
              <a:rPr lang="en-GB" sz="1600" dirty="0" smtClean="0"/>
              <a:t> o help… - Do contact me again if you need more assistance…</a:t>
            </a:r>
          </a:p>
          <a:p>
            <a:pPr algn="ctr"/>
            <a:r>
              <a:rPr lang="en-GB" sz="1600" dirty="0" err="1" smtClean="0"/>
              <a:t>Yn</a:t>
            </a:r>
            <a:r>
              <a:rPr lang="en-GB" sz="1600" dirty="0" smtClean="0"/>
              <a:t> </a:t>
            </a:r>
            <a:r>
              <a:rPr lang="en-GB" sz="1600" dirty="0" err="1" smtClean="0"/>
              <a:t>gywir</a:t>
            </a:r>
            <a:r>
              <a:rPr lang="en-GB" sz="1600" dirty="0" smtClean="0"/>
              <a:t> -Yours sincerely</a:t>
            </a:r>
          </a:p>
          <a:p>
            <a:pPr algn="ctr"/>
            <a:r>
              <a:rPr lang="en-GB" sz="1600" dirty="0" err="1" smtClean="0"/>
              <a:t>Dymuniadau</a:t>
            </a:r>
            <a:r>
              <a:rPr lang="en-GB" sz="1600" dirty="0" smtClean="0"/>
              <a:t> </a:t>
            </a:r>
            <a:r>
              <a:rPr lang="en-GB" sz="1600" dirty="0" err="1" smtClean="0"/>
              <a:t>gorau</a:t>
            </a:r>
            <a:r>
              <a:rPr lang="en-GB" sz="1600" dirty="0" smtClean="0"/>
              <a:t> - Best wishes</a:t>
            </a:r>
          </a:p>
        </p:txBody>
      </p:sp>
      <p:pic>
        <p:nvPicPr>
          <p:cNvPr id="1027" name="Picture 3" descr="C:\Users\stafflski\AppData\Local\Microsoft\Windows\Temporary Internet Files\Content.IE5\6XJC7UA5\email_icon_by_ovilia1024-d5tew7o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stafflski\AppData\Local\Microsoft\Windows\Temporary Internet Files\Content.IE5\EZKF36F0\1024px-(at)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5311">
            <a:off x="7181387" y="914400"/>
            <a:ext cx="1600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stafflski\AppData\Local\Microsoft\Windows\Temporary Internet Files\Content.IE5\POYVCPMT\EmailIcon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0864">
            <a:off x="3124200" y="2628866"/>
            <a:ext cx="1156607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677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159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E-bost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E-bost</dc:title>
  <dc:creator>Louise Skinner</dc:creator>
  <cp:lastModifiedBy>Louise Skinner</cp:lastModifiedBy>
  <cp:revision>4</cp:revision>
  <dcterms:created xsi:type="dcterms:W3CDTF">2006-08-16T00:00:00Z</dcterms:created>
  <dcterms:modified xsi:type="dcterms:W3CDTF">2017-07-03T13:43:53Z</dcterms:modified>
</cp:coreProperties>
</file>