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3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4: Ciwbiau</a:t>
            </a:r>
            <a:endParaRPr lang="cy-GB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366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 smtClean="0"/>
              <a:t>CWESTIWN 4.1</a:t>
            </a:r>
          </a:p>
          <a:p>
            <a:r>
              <a:rPr lang="cy-GB" dirty="0" smtClean="0"/>
              <a:t>Yn y ffotograff hwn rydych yn gweld </a:t>
            </a:r>
            <a:r>
              <a:rPr lang="cy-GB" dirty="0" err="1" smtClean="0"/>
              <a:t>chwe</a:t>
            </a:r>
            <a:r>
              <a:rPr lang="cy-GB" dirty="0" smtClean="0"/>
              <a:t> dis, wedi’u labelu (a) i (f). I bob dis, mae rheol:</a:t>
            </a:r>
          </a:p>
          <a:p>
            <a:endParaRPr lang="cy-GB" dirty="0" smtClean="0"/>
          </a:p>
          <a:p>
            <a:r>
              <a:rPr lang="cy-GB" dirty="0"/>
              <a:t>Saith ydi cyfanswm y dotiau bob amser ar ddau wyneb gyferbyn bob dis.</a:t>
            </a:r>
          </a:p>
          <a:p>
            <a:endParaRPr lang="cy-GB" dirty="0" smtClean="0"/>
          </a:p>
          <a:p>
            <a:r>
              <a:rPr lang="cy-GB" dirty="0" smtClean="0"/>
              <a:t>Ysgrifennwch ym mhob bocs, nifer y dotiau ar wyneb </a:t>
            </a:r>
            <a:r>
              <a:rPr lang="cy-GB" i="1" dirty="0" smtClean="0"/>
              <a:t>gwaelod</a:t>
            </a:r>
            <a:r>
              <a:rPr lang="cy-GB" dirty="0" smtClean="0"/>
              <a:t> y dis sy’n cyfateb i’r ffotograff.</a:t>
            </a:r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r>
              <a:rPr lang="cy-GB" dirty="0" smtClean="0"/>
              <a:t> </a:t>
            </a:r>
            <a:endParaRPr lang="cy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  <a:endParaRPr lang="cy-GB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820941"/>
            <a:ext cx="2988996" cy="2446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730" y="3809770"/>
            <a:ext cx="2409825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4: Ciwbiau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4.1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y ffotograff hwn rydych yn gweld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chwe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dis, wedi’u labelu (a) i (f). I bob dis, mae rheol: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Saith ydi cyfanswm y dotiau bob amser ar ddau wyneb gyferbyn bob dis.</a:t>
            </a:r>
          </a:p>
          <a:p>
            <a:endParaRPr lang="en-US" dirty="0"/>
          </a:p>
          <a:p>
            <a:r>
              <a:rPr lang="cy-GB" dirty="0"/>
              <a:t>Ysgrifennwch ym mhob bocs, nifer y dotiau ar wyneb </a:t>
            </a:r>
            <a:r>
              <a:rPr lang="cy-GB" i="1" dirty="0"/>
              <a:t>gwaelod</a:t>
            </a:r>
            <a:r>
              <a:rPr lang="cy-GB" dirty="0"/>
              <a:t> y dis sy’n cyfateb i’r ffotograff.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820941"/>
            <a:ext cx="2988996" cy="2446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730" y="3809770"/>
            <a:ext cx="2409825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4: Ciwbiau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4.1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y ffotograff hwn rydych yn gweld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chwe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dis, wedi’u labelu (a) i (f). I bob dis, mae rheol:</a:t>
            </a:r>
          </a:p>
          <a:p>
            <a:endParaRPr lang="en-US" dirty="0"/>
          </a:p>
          <a:p>
            <a:r>
              <a:rPr lang="cy-GB" dirty="0" smtClean="0"/>
              <a:t>Saith ydi cyfanswm </a:t>
            </a:r>
            <a:r>
              <a:rPr lang="cy-GB" dirty="0"/>
              <a:t>y </a:t>
            </a:r>
            <a:r>
              <a:rPr lang="cy-GB" dirty="0" smtClean="0"/>
              <a:t>dotiau </a:t>
            </a:r>
            <a:r>
              <a:rPr lang="cy-GB" dirty="0"/>
              <a:t>bob amser</a:t>
            </a:r>
            <a:r>
              <a:rPr lang="cy-GB" dirty="0" smtClean="0"/>
              <a:t> </a:t>
            </a:r>
            <a:r>
              <a:rPr lang="cy-GB" dirty="0"/>
              <a:t>ar ddau wyneb gyferbyn bob </a:t>
            </a:r>
            <a:r>
              <a:rPr lang="cy-GB" dirty="0" smtClean="0"/>
              <a:t>dis.</a:t>
            </a:r>
            <a:endParaRPr lang="cy-GB" dirty="0"/>
          </a:p>
          <a:p>
            <a:endParaRPr lang="en-US" dirty="0" smtClean="0"/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Ysgrifennwch ym mhob bocs, nifer y dotiau ar wyneb </a:t>
            </a:r>
            <a:r>
              <a:rPr lang="cy-GB" i="1" dirty="0">
                <a:solidFill>
                  <a:schemeClr val="bg1">
                    <a:lumMod val="50000"/>
                  </a:schemeClr>
                </a:solidFill>
              </a:rPr>
              <a:t>gwaelod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y dis sy’n cyfateb i’r ffotograff.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820941"/>
            <a:ext cx="2988996" cy="2446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730" y="3809770"/>
            <a:ext cx="2409825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4: Ciwbiau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4.1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y ffotograff hwn rydych yn gweld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chwe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dis, wedi’u labelu (a) i (f). I bob dis, mae rheol: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Saith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ydi </a:t>
            </a:r>
            <a:r>
              <a:rPr lang="cy-GB" dirty="0"/>
              <a:t>cyfanswm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y dotiau bob amser ar ddau wyneb gyferbyn bob dis.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Ysgrifennwch ym mhob bocs, nifer y dotiau ar wyneb </a:t>
            </a:r>
            <a:r>
              <a:rPr lang="cy-GB" i="1" dirty="0">
                <a:solidFill>
                  <a:schemeClr val="bg1">
                    <a:lumMod val="50000"/>
                  </a:schemeClr>
                </a:solidFill>
              </a:rPr>
              <a:t>gwaelod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y dis sy’n cyfateb i’r ffotograff.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820941"/>
            <a:ext cx="2988996" cy="2446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730" y="3809770"/>
            <a:ext cx="2409825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4: Ciwbiau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/>
              <a:t>CWESTIWN 4.1</a:t>
            </a:r>
          </a:p>
          <a:p>
            <a:r>
              <a:rPr lang="cy-GB" dirty="0"/>
              <a:t>Yn y ffotograff hwn rydych yn gweld </a:t>
            </a:r>
            <a:r>
              <a:rPr lang="cy-GB" dirty="0" err="1"/>
              <a:t>chwe</a:t>
            </a:r>
            <a:r>
              <a:rPr lang="cy-GB" dirty="0"/>
              <a:t> dis, wedi’u labelu (a) i (f). I bob dis, mae rheol:</a:t>
            </a:r>
          </a:p>
          <a:p>
            <a:endParaRPr lang="en-US" dirty="0"/>
          </a:p>
          <a:p>
            <a:r>
              <a:rPr lang="cy-GB" dirty="0"/>
              <a:t>Mae cyfanswm y dotiau ar ddau wyneb gyferbyn bob dis bob amser yn saith.</a:t>
            </a:r>
          </a:p>
          <a:p>
            <a:endParaRPr lang="en-US" dirty="0"/>
          </a:p>
          <a:p>
            <a:r>
              <a:rPr lang="cy-GB" dirty="0"/>
              <a:t>Ysgrifennwch ym mhob bocs, nifer y dotiau ar wyneb </a:t>
            </a:r>
            <a:r>
              <a:rPr lang="cy-GB" i="1" dirty="0"/>
              <a:t>gwaelod</a:t>
            </a:r>
            <a:r>
              <a:rPr lang="cy-GB" dirty="0"/>
              <a:t> y dis sy’n cyfateb i’r ffotograff.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820941"/>
            <a:ext cx="2988996" cy="2446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730" y="3809770"/>
            <a:ext cx="2409825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2406</TotalTime>
  <Words>503</Words>
  <Application>Microsoft Office PowerPoint</Application>
  <PresentationFormat>On-screen Show (4:3)</PresentationFormat>
  <Paragraphs>106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ＭＳ 明朝</vt:lpstr>
      <vt:lpstr>ＭＳ Ｐゴシック</vt:lpstr>
      <vt:lpstr>Arial</vt:lpstr>
      <vt:lpstr>Calibri</vt:lpstr>
      <vt:lpstr>Cambria</vt:lpstr>
      <vt:lpstr>Constantia</vt:lpstr>
      <vt:lpstr>HG明朝E</vt:lpstr>
      <vt:lpstr>Wingdings</vt:lpstr>
      <vt:lpstr>Brooklet</vt:lpstr>
      <vt:lpstr>Uned Fathemateg 4: Ciwbiau</vt:lpstr>
      <vt:lpstr>Uned Fathemateg 4: Ciwbiau</vt:lpstr>
      <vt:lpstr>Uned Fathemateg 4: Ciwbiau</vt:lpstr>
      <vt:lpstr>Uned Fathemateg 4: Ciwbiau</vt:lpstr>
      <vt:lpstr>Uned Fathemateg 4: Ciwbiau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Anwen Davies</dc:creator>
  <cp:lastModifiedBy>Anwen Davies</cp:lastModifiedBy>
  <cp:revision>69</cp:revision>
  <dcterms:created xsi:type="dcterms:W3CDTF">2010-03-16T17:53:16Z</dcterms:created>
  <dcterms:modified xsi:type="dcterms:W3CDTF">2015-04-07T11:15:21Z</dcterms:modified>
</cp:coreProperties>
</file>