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7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Cyfradd Gyfnewid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9593" y="1144869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Roedd </a:t>
            </a:r>
            <a:r>
              <a:rPr lang="cy-GB" dirty="0" err="1" smtClean="0"/>
              <a:t>Mei-Ling</a:t>
            </a:r>
            <a:r>
              <a:rPr lang="cy-GB" dirty="0" smtClean="0"/>
              <a:t> o </a:t>
            </a:r>
            <a:r>
              <a:rPr lang="cy-GB" dirty="0" err="1" smtClean="0"/>
              <a:t>Singapôr</a:t>
            </a:r>
            <a:r>
              <a:rPr lang="cy-GB" dirty="0" smtClean="0"/>
              <a:t> yn paratoi i fynd i Dde Affrica am 3 mis fel myfyrwraig gyfnewid. Roedd angen iddi newid ychydig o ddoleri </a:t>
            </a:r>
            <a:r>
              <a:rPr lang="cy-GB" dirty="0" err="1" smtClean="0"/>
              <a:t>Singapôr</a:t>
            </a:r>
            <a:r>
              <a:rPr lang="cy-GB" dirty="0" smtClean="0"/>
              <a:t> (SGD) yn </a:t>
            </a:r>
            <a:r>
              <a:rPr lang="cy-GB" dirty="0" err="1" smtClean="0"/>
              <a:t>rand</a:t>
            </a:r>
            <a:r>
              <a:rPr lang="cy-GB" dirty="0" smtClean="0"/>
              <a:t> De Affrica (ZAR).</a:t>
            </a:r>
          </a:p>
          <a:p>
            <a:endParaRPr lang="cy-GB" b="1" dirty="0" smtClean="0"/>
          </a:p>
          <a:p>
            <a:r>
              <a:rPr lang="cy-GB" b="1" dirty="0" smtClean="0"/>
              <a:t>CWESTIWN 12.1</a:t>
            </a:r>
          </a:p>
          <a:p>
            <a:r>
              <a:rPr lang="cy-GB" dirty="0" smtClean="0"/>
              <a:t>Cafodd </a:t>
            </a:r>
            <a:r>
              <a:rPr lang="cy-GB" dirty="0" err="1" smtClean="0"/>
              <a:t>Mei-Ling</a:t>
            </a:r>
            <a:r>
              <a:rPr lang="cy-GB" dirty="0" smtClean="0"/>
              <a:t> wybod mai’r gyfradd gyfnewid rhwng doleri </a:t>
            </a:r>
            <a:r>
              <a:rPr lang="cy-GB" dirty="0" err="1" smtClean="0"/>
              <a:t>Singapôr</a:t>
            </a:r>
            <a:r>
              <a:rPr lang="cy-GB" dirty="0" smtClean="0"/>
              <a:t> a </a:t>
            </a:r>
            <a:r>
              <a:rPr lang="cy-GB" dirty="0" err="1" smtClean="0"/>
              <a:t>rand</a:t>
            </a:r>
            <a:r>
              <a:rPr lang="cy-GB" dirty="0" smtClean="0"/>
              <a:t> De Affrica oedd:</a:t>
            </a:r>
          </a:p>
          <a:p>
            <a:endParaRPr lang="cy-GB" dirty="0" smtClean="0"/>
          </a:p>
          <a:p>
            <a:r>
              <a:rPr lang="cy-GB" dirty="0" smtClean="0"/>
              <a:t>1 SGD = 4.2 ZAR</a:t>
            </a:r>
          </a:p>
          <a:p>
            <a:endParaRPr lang="cy-GB" dirty="0" smtClean="0"/>
          </a:p>
          <a:p>
            <a:r>
              <a:rPr lang="cy-GB" dirty="0" smtClean="0"/>
              <a:t>Newidiodd </a:t>
            </a:r>
            <a:r>
              <a:rPr lang="cy-GB" dirty="0" err="1" smtClean="0"/>
              <a:t>Mei-Ling</a:t>
            </a:r>
            <a:r>
              <a:rPr lang="cy-GB" dirty="0" smtClean="0"/>
              <a:t> 3000 o ddoleri </a:t>
            </a:r>
            <a:r>
              <a:rPr lang="cy-GB" dirty="0" err="1" smtClean="0"/>
              <a:t>Singapôr</a:t>
            </a:r>
            <a:r>
              <a:rPr lang="cy-GB" dirty="0" smtClean="0"/>
              <a:t> yn </a:t>
            </a:r>
            <a:r>
              <a:rPr lang="cy-GB" dirty="0" err="1" smtClean="0"/>
              <a:t>rand</a:t>
            </a:r>
            <a:r>
              <a:rPr lang="cy-GB" dirty="0" smtClean="0"/>
              <a:t> De Affrica ar y gyfradd gyfnewid hon.</a:t>
            </a:r>
          </a:p>
          <a:p>
            <a:r>
              <a:rPr lang="cy-GB" dirty="0" smtClean="0"/>
              <a:t>Faint o bres mewn </a:t>
            </a:r>
            <a:r>
              <a:rPr lang="cy-GB" dirty="0" err="1" smtClean="0"/>
              <a:t>rand</a:t>
            </a:r>
            <a:r>
              <a:rPr lang="cy-GB" dirty="0" smtClean="0"/>
              <a:t> De Affrica </a:t>
            </a:r>
            <a:r>
              <a:rPr lang="cy-GB" dirty="0" err="1" smtClean="0"/>
              <a:t>gafodd</a:t>
            </a:r>
            <a:r>
              <a:rPr lang="cy-GB" dirty="0" smtClean="0"/>
              <a:t> </a:t>
            </a:r>
            <a:r>
              <a:rPr lang="cy-GB" dirty="0" err="1" smtClean="0"/>
              <a:t>Mei-Ling</a:t>
            </a:r>
            <a:r>
              <a:rPr lang="cy-GB" dirty="0" smtClean="0"/>
              <a:t>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Roedd </a:t>
            </a:r>
            <a:r>
              <a:rPr lang="cy-GB" dirty="0" err="1"/>
              <a:t>Mei-Ling</a:t>
            </a:r>
            <a:r>
              <a:rPr lang="cy-GB" dirty="0"/>
              <a:t> o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/>
              <a:t>yn paratoi i fynd i Dde Affrica am 3 mis fel myfyrwraig gyfnewid. Roedd angen iddi newid ychydig o ddoleri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/>
              <a:t>(SGD) yn </a:t>
            </a:r>
            <a:r>
              <a:rPr lang="cy-GB" dirty="0" err="1"/>
              <a:t>rand</a:t>
            </a:r>
            <a:r>
              <a:rPr lang="cy-GB" dirty="0"/>
              <a:t> De Affrica (ZAR).</a:t>
            </a:r>
          </a:p>
          <a:p>
            <a:endParaRPr lang="en-US" b="1" dirty="0"/>
          </a:p>
          <a:p>
            <a:r>
              <a:rPr lang="cy-GB" b="1" dirty="0"/>
              <a:t>CWESTIWN 12.2</a:t>
            </a:r>
          </a:p>
          <a:p>
            <a:r>
              <a:rPr lang="cy-GB" dirty="0"/>
              <a:t>Pan ddaeth </a:t>
            </a:r>
            <a:r>
              <a:rPr lang="cy-GB" dirty="0" err="1"/>
              <a:t>Mei-Ling</a:t>
            </a:r>
            <a:r>
              <a:rPr lang="cy-GB" dirty="0"/>
              <a:t> yn ôl i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/>
              <a:t>ar ôl 3 mis, mae ganddi 3900 ZAR yn weddill. Newidiodd y rhain yn ôl yn </a:t>
            </a:r>
            <a:r>
              <a:rPr lang="cy-GB" dirty="0" smtClean="0"/>
              <a:t>ddoleri </a:t>
            </a:r>
            <a:r>
              <a:rPr lang="cy-GB" dirty="0" smtClean="0"/>
              <a:t>Singapôr, </a:t>
            </a:r>
            <a:r>
              <a:rPr lang="cy-GB" dirty="0"/>
              <a:t>gan sylwi fod y gyfradd gyfnewid wedi newid </a:t>
            </a:r>
            <a:r>
              <a:rPr lang="cy-GB" dirty="0"/>
              <a:t>i</a:t>
            </a:r>
            <a:r>
              <a:rPr lang="cy-GB" dirty="0" smtClean="0"/>
              <a:t>:</a:t>
            </a:r>
            <a:endParaRPr lang="cy-GB" dirty="0"/>
          </a:p>
          <a:p>
            <a:endParaRPr lang="cy-GB" dirty="0"/>
          </a:p>
          <a:p>
            <a:r>
              <a:rPr lang="cy-GB" dirty="0"/>
              <a:t>1 SGD = 4.0 ZAR</a:t>
            </a:r>
          </a:p>
          <a:p>
            <a:endParaRPr lang="cy-GB" dirty="0"/>
          </a:p>
          <a:p>
            <a:r>
              <a:rPr lang="cy-GB" dirty="0"/>
              <a:t>Faint o bres mewn doleri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 err="1"/>
              <a:t>gafodd</a:t>
            </a:r>
            <a:r>
              <a:rPr lang="cy-GB" dirty="0"/>
              <a:t> </a:t>
            </a:r>
            <a:r>
              <a:rPr lang="cy-GB" dirty="0" err="1"/>
              <a:t>Mei-Ling</a:t>
            </a:r>
            <a:r>
              <a:rPr lang="cy-GB" dirty="0"/>
              <a:t>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26945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Roedd </a:t>
            </a:r>
            <a:r>
              <a:rPr lang="cy-GB" dirty="0" err="1" smtClean="0"/>
              <a:t>Mei-Ling</a:t>
            </a:r>
            <a:r>
              <a:rPr lang="cy-GB" dirty="0" smtClean="0"/>
              <a:t> o </a:t>
            </a:r>
            <a:r>
              <a:rPr lang="cy-GB" dirty="0" err="1" smtClean="0"/>
              <a:t>Singapôr</a:t>
            </a:r>
            <a:r>
              <a:rPr lang="cy-GB" dirty="0" smtClean="0"/>
              <a:t> yn paratoi i fynd i Dde Affrica am 3 mis fel myfyrwraig gyfnewid. Roedd angen iddi newid ychydig o ddoleri </a:t>
            </a:r>
            <a:r>
              <a:rPr lang="cy-GB" dirty="0" err="1" smtClean="0"/>
              <a:t>Singapôr</a:t>
            </a:r>
            <a:r>
              <a:rPr lang="cy-GB" dirty="0" smtClean="0"/>
              <a:t> (SGD) yn </a:t>
            </a:r>
            <a:r>
              <a:rPr lang="cy-GB" dirty="0" err="1" smtClean="0"/>
              <a:t>rand</a:t>
            </a:r>
            <a:r>
              <a:rPr lang="cy-GB" dirty="0" smtClean="0"/>
              <a:t> De Affrica (ZAR).</a:t>
            </a:r>
          </a:p>
          <a:p>
            <a:endParaRPr lang="cy-GB" b="1" dirty="0" smtClean="0"/>
          </a:p>
          <a:p>
            <a:r>
              <a:rPr lang="cy-GB" b="1" dirty="0" smtClean="0"/>
              <a:t>CWESTIWN 12.3</a:t>
            </a:r>
          </a:p>
          <a:p>
            <a:r>
              <a:rPr lang="cy-GB" dirty="0" smtClean="0"/>
              <a:t>Yn ystod y 3 mis hyn, roedd y gyfradd gyfnewid wedi newid o 4.2 i 4.0 ZAR y SGD.</a:t>
            </a:r>
          </a:p>
          <a:p>
            <a:endParaRPr lang="cy-GB" dirty="0" smtClean="0"/>
          </a:p>
          <a:p>
            <a:r>
              <a:rPr lang="cy-GB" dirty="0" smtClean="0"/>
              <a:t>A oedd </a:t>
            </a:r>
            <a:r>
              <a:rPr lang="cy-GB" dirty="0" err="1" smtClean="0"/>
              <a:t>hi’n</a:t>
            </a:r>
            <a:r>
              <a:rPr lang="cy-GB" dirty="0" smtClean="0"/>
              <a:t> ffafriol i </a:t>
            </a:r>
            <a:r>
              <a:rPr lang="cy-GB" dirty="0" err="1" smtClean="0"/>
              <a:t>Mei-Ling</a:t>
            </a:r>
            <a:r>
              <a:rPr lang="cy-GB" dirty="0" smtClean="0"/>
              <a:t> fod y gyfradd gyfnewid yn 4.0 ZAR erbyn hyn, yn lle 4.2 ZAR, pan newidiodd ei </a:t>
            </a:r>
            <a:r>
              <a:rPr lang="cy-GB" dirty="0" err="1" smtClean="0"/>
              <a:t>rand</a:t>
            </a:r>
            <a:r>
              <a:rPr lang="cy-GB" dirty="0" smtClean="0"/>
              <a:t> De Affrica yn ôl yn ddoleri </a:t>
            </a:r>
            <a:r>
              <a:rPr lang="cy-GB" dirty="0" err="1" smtClean="0"/>
              <a:t>Singapôr</a:t>
            </a:r>
            <a:r>
              <a:rPr lang="cy-GB" dirty="0" smtClean="0"/>
              <a:t>?</a:t>
            </a:r>
          </a:p>
          <a:p>
            <a:endParaRPr lang="cy-GB" dirty="0" smtClean="0"/>
          </a:p>
          <a:p>
            <a:r>
              <a:rPr lang="cy-GB" dirty="0" smtClean="0"/>
              <a:t>Rhowch esboniad i gefnogi’ch atebion.</a:t>
            </a:r>
            <a:endParaRPr lang="cy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</p:spTree>
    <p:extLst>
      <p:ext uri="{BB962C8B-B14F-4D97-AF65-F5344CB8AC3E}">
        <p14:creationId xmlns:p14="http://schemas.microsoft.com/office/powerpoint/2010/main" val="37691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Roedd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o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paratoi i fynd i Dde Affrica am 3 mis fel myfyrwraig gyfnewid. Roedd angen iddi newid ychydig o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(SGD)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12.3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ystod y 3 mis hyn, roedd y gyfradd gyfnewid wedi newid o 4.2 i 4.0 ZAR y SGD.</a:t>
            </a:r>
          </a:p>
          <a:p>
            <a:endParaRPr lang="cy-GB" dirty="0"/>
          </a:p>
          <a:p>
            <a:r>
              <a:rPr lang="cy-GB" dirty="0"/>
              <a:t>A oedd </a:t>
            </a:r>
            <a:r>
              <a:rPr lang="cy-GB" dirty="0" err="1"/>
              <a:t>hi’n</a:t>
            </a:r>
            <a:r>
              <a:rPr lang="cy-GB" dirty="0"/>
              <a:t> ffafriol i </a:t>
            </a:r>
            <a:r>
              <a:rPr lang="cy-GB" dirty="0" err="1"/>
              <a:t>Mei-Ling</a:t>
            </a:r>
            <a:r>
              <a:rPr lang="cy-GB" dirty="0"/>
              <a:t> fod y gyfradd gyfnewid yn 4.0 ZAR erbyn hyn, yn lle 4.2 ZAR, pan newidiodd ei </a:t>
            </a:r>
            <a:r>
              <a:rPr lang="cy-GB" dirty="0" err="1"/>
              <a:t>rand</a:t>
            </a:r>
            <a:r>
              <a:rPr lang="cy-GB" dirty="0"/>
              <a:t> De Affrica yn ôl yn ddoleri </a:t>
            </a:r>
            <a:r>
              <a:rPr lang="cy-GB" dirty="0" err="1" smtClean="0"/>
              <a:t>Singapôr</a:t>
            </a:r>
            <a:r>
              <a:rPr lang="cy-GB" dirty="0" smtClean="0"/>
              <a:t>?</a:t>
            </a:r>
            <a:endParaRPr lang="cy-GB" dirty="0"/>
          </a:p>
          <a:p>
            <a:endParaRPr lang="cy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Rhowch esboniad i gefnogi’ch atebion.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19581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Roedd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o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paratoi i fynd i Dde Affrica am 3 mis fel myfyrwraig gyfnewid. Roedd angen iddi newid ychydig o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(SGD)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12.3</a:t>
            </a:r>
          </a:p>
          <a:p>
            <a:r>
              <a:rPr lang="cy-GB" dirty="0"/>
              <a:t>Yn ystod y 3 mis hyn, roedd y gyfradd gyfnewid wedi newid o 4.2 i 4.0 ZAR y SGD.</a:t>
            </a:r>
          </a:p>
          <a:p>
            <a:endParaRPr lang="cy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 oedd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hi’n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ffafriol i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fod y gyfradd gyfnewid yn 4.0 ZAR erbyn hyn, yn lle 4.2 ZAR, pan newidiodd ei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yn ôl yn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Rhowch esboniad i gefnogi’ch atebion.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12827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737" y="1144869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Roedd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o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paratoi i fynd i Dde Affrica am 3 mis fel myfyrwraig gyfnewid. Roedd angen iddi newid ychydig o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(SGD)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12.3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ystod y 3 mis hyn, roedd y gyfradd gyfnewid wedi newid o 4.2 i 4.0 </a:t>
            </a:r>
            <a:r>
              <a:rPr lang="cy-GB" dirty="0"/>
              <a:t>ZAR y SGD.</a:t>
            </a:r>
          </a:p>
          <a:p>
            <a:endParaRPr lang="cy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 oedd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hi’n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ffafriol i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fod y gyfradd gyfnewid yn 4.0 ZAR erbyn hyn, yn lle 4.2 ZAR, pan newidiodd ei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yn ôl yn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/>
          </a:p>
          <a:p>
            <a:r>
              <a:rPr lang="cy-GB" dirty="0"/>
              <a:t>Rhowch esboniad i gefnogi’ch atebion.</a:t>
            </a:r>
          </a:p>
          <a:p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40007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Roedd </a:t>
            </a:r>
            <a:r>
              <a:rPr lang="cy-GB" dirty="0" err="1"/>
              <a:t>Mei-Ling</a:t>
            </a:r>
            <a:r>
              <a:rPr lang="cy-GB" dirty="0"/>
              <a:t> o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/>
              <a:t>yn paratoi i fynd i Dde Affrica am 3 mis fel myfyrwraig gyfnewid. Roedd angen iddi newid ychydig o ddoleri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/>
              <a:t>(SGD) yn </a:t>
            </a:r>
            <a:r>
              <a:rPr lang="cy-GB" dirty="0" err="1"/>
              <a:t>rand</a:t>
            </a:r>
            <a:r>
              <a:rPr lang="cy-GB" dirty="0"/>
              <a:t> De Affrica (ZAR).</a:t>
            </a:r>
          </a:p>
          <a:p>
            <a:endParaRPr lang="en-US" b="1" dirty="0"/>
          </a:p>
          <a:p>
            <a:r>
              <a:rPr lang="cy-GB" b="1" dirty="0"/>
              <a:t>CWESTIWN 12.3</a:t>
            </a:r>
          </a:p>
          <a:p>
            <a:r>
              <a:rPr lang="cy-GB" dirty="0"/>
              <a:t>Yn ystod y 3 mis hyn, roedd y gyfradd gyfnewid wedi newid o 4.2 i 4.0 ZAR y SGD.</a:t>
            </a:r>
          </a:p>
          <a:p>
            <a:endParaRPr lang="cy-GB" dirty="0"/>
          </a:p>
          <a:p>
            <a:r>
              <a:rPr lang="cy-GB" dirty="0"/>
              <a:t>A oedd </a:t>
            </a:r>
            <a:r>
              <a:rPr lang="cy-GB" dirty="0" err="1"/>
              <a:t>hi’n</a:t>
            </a:r>
            <a:r>
              <a:rPr lang="cy-GB" dirty="0"/>
              <a:t> ffafriol i </a:t>
            </a:r>
            <a:r>
              <a:rPr lang="cy-GB" dirty="0" err="1"/>
              <a:t>Mei-Ling</a:t>
            </a:r>
            <a:r>
              <a:rPr lang="cy-GB" dirty="0"/>
              <a:t> fod y gyfradd gyfnewid yn 4.0 ZAR erbyn hyn, yn lle 4.2 ZAR, pan newidiodd ei </a:t>
            </a:r>
            <a:r>
              <a:rPr lang="cy-GB" dirty="0" err="1"/>
              <a:t>rand</a:t>
            </a:r>
            <a:r>
              <a:rPr lang="cy-GB" dirty="0"/>
              <a:t> De Affrica yn ôl yn ddoleri </a:t>
            </a:r>
            <a:r>
              <a:rPr lang="cy-GB" dirty="0" err="1" smtClean="0"/>
              <a:t>Singapôr</a:t>
            </a:r>
            <a:r>
              <a:rPr lang="cy-GB" dirty="0" smtClean="0"/>
              <a:t>?</a:t>
            </a:r>
            <a:endParaRPr lang="cy-GB" dirty="0"/>
          </a:p>
          <a:p>
            <a:endParaRPr lang="cy-GB" dirty="0"/>
          </a:p>
          <a:p>
            <a:r>
              <a:rPr lang="cy-GB" dirty="0"/>
              <a:t>Rhowch esboniad i gefnogi’ch atebion.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360426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Roedd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o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paratoi i fynd i Dde Affrica am 3 mis fel myfyrwraig gyfnewid. Roedd angen iddi newid ychydig o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(SGD)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(ZAR).</a:t>
            </a:r>
          </a:p>
          <a:p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12.1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Cafodd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wybod mai’r gyfradd gyfnewid rhwng 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oedd: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 SGD = 4.2 ZAR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Newidiodd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3000 o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ar y gyfradd gyfnewid hon.</a:t>
            </a:r>
          </a:p>
          <a:p>
            <a:r>
              <a:rPr lang="cy-GB" dirty="0"/>
              <a:t>Faint o bres mewn </a:t>
            </a:r>
            <a:r>
              <a:rPr lang="cy-GB" dirty="0" err="1"/>
              <a:t>rand</a:t>
            </a:r>
            <a:r>
              <a:rPr lang="cy-GB" dirty="0"/>
              <a:t> De Affrica </a:t>
            </a:r>
            <a:r>
              <a:rPr lang="cy-GB" dirty="0" err="1"/>
              <a:t>gafodd</a:t>
            </a:r>
            <a:r>
              <a:rPr lang="cy-GB" dirty="0"/>
              <a:t> </a:t>
            </a:r>
            <a:r>
              <a:rPr lang="cy-GB" dirty="0" err="1"/>
              <a:t>Mei-Ling</a:t>
            </a:r>
            <a:r>
              <a:rPr lang="cy-GB" dirty="0"/>
              <a:t>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84564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377349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Roedd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o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paratoi i fynd i Dde Affrica am 3 mis fel myfyrwraig gyfnewid. Roedd angen iddi newid ychydig o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(SGD)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(ZAR).</a:t>
            </a:r>
          </a:p>
          <a:p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12.1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Cafodd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wybod mai’r </a:t>
            </a:r>
            <a:r>
              <a:rPr lang="cy-GB" dirty="0"/>
              <a:t>gyfradd gyfnewid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rhwng 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oedd: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/>
              <a:t>1 SGD = 4.2 ZAR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Newidiodd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/>
              <a:t>3000 o ddoleri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ar y gyfradd gyfnewid hon.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Faint o bres mewn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gafodd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212619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Roedd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o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paratoi i fynd i Dde Affrica am 3 mis fel myfyrwraig gyfnewid. Roedd angen iddi newid ychydig o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(SGD)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(ZAR).</a:t>
            </a:r>
          </a:p>
          <a:p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12.1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Cafodd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wybod mai’r gyfradd gyfnewid rhwng 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oedd: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/>
              <a:t>1 SGD = 4.2 ZAR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Newidiodd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3000 o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ar y gyfradd gyfnewid hon.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Faint o bres mewn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gafodd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10794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Roedd </a:t>
            </a:r>
            <a:r>
              <a:rPr lang="cy-GB" dirty="0" err="1"/>
              <a:t>Mei-Ling</a:t>
            </a:r>
            <a:r>
              <a:rPr lang="cy-GB" dirty="0"/>
              <a:t> o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/>
              <a:t>yn paratoi i fynd i Dde Affrica am 3 mis fel myfyrwraig gyfnewid. Roedd angen iddi newid ychydig o ddoleri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/>
              <a:t>(SGD) yn </a:t>
            </a:r>
            <a:r>
              <a:rPr lang="cy-GB" dirty="0" err="1"/>
              <a:t>rand</a:t>
            </a:r>
            <a:r>
              <a:rPr lang="cy-GB" dirty="0"/>
              <a:t> De Affrica (ZAR).</a:t>
            </a:r>
          </a:p>
          <a:p>
            <a:endParaRPr lang="cy-GB" b="1" dirty="0"/>
          </a:p>
          <a:p>
            <a:r>
              <a:rPr lang="cy-GB" b="1" dirty="0"/>
              <a:t>CWESTIWN 12.1</a:t>
            </a:r>
          </a:p>
          <a:p>
            <a:r>
              <a:rPr lang="cy-GB" dirty="0"/>
              <a:t>Cafodd </a:t>
            </a:r>
            <a:r>
              <a:rPr lang="cy-GB" dirty="0" err="1"/>
              <a:t>Mei-Ling</a:t>
            </a:r>
            <a:r>
              <a:rPr lang="cy-GB" dirty="0"/>
              <a:t> wybod mai’r gyfradd gyfnewid rhwng doleri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/>
              <a:t>a </a:t>
            </a:r>
            <a:r>
              <a:rPr lang="cy-GB" dirty="0" err="1"/>
              <a:t>rand</a:t>
            </a:r>
            <a:r>
              <a:rPr lang="cy-GB" dirty="0"/>
              <a:t> De Affrica oedd:</a:t>
            </a:r>
          </a:p>
          <a:p>
            <a:endParaRPr lang="cy-GB" dirty="0"/>
          </a:p>
          <a:p>
            <a:r>
              <a:rPr lang="cy-GB" dirty="0"/>
              <a:t>1 SGD = 4.2 ZAR</a:t>
            </a:r>
          </a:p>
          <a:p>
            <a:endParaRPr lang="cy-GB" dirty="0"/>
          </a:p>
          <a:p>
            <a:r>
              <a:rPr lang="cy-GB" dirty="0"/>
              <a:t>Newidiodd </a:t>
            </a:r>
            <a:r>
              <a:rPr lang="cy-GB" dirty="0" err="1"/>
              <a:t>Mei-Ling</a:t>
            </a:r>
            <a:r>
              <a:rPr lang="cy-GB" dirty="0"/>
              <a:t> 3000 o ddoleri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/>
              <a:t>yn </a:t>
            </a:r>
            <a:r>
              <a:rPr lang="cy-GB" dirty="0" err="1"/>
              <a:t>rand</a:t>
            </a:r>
            <a:r>
              <a:rPr lang="cy-GB" dirty="0"/>
              <a:t> De Affrica ar y gyfradd gyfnewid hon.</a:t>
            </a:r>
          </a:p>
          <a:p>
            <a:r>
              <a:rPr lang="cy-GB" dirty="0"/>
              <a:t>Faint o bres mewn </a:t>
            </a:r>
            <a:r>
              <a:rPr lang="cy-GB" dirty="0" err="1"/>
              <a:t>rand</a:t>
            </a:r>
            <a:r>
              <a:rPr lang="cy-GB" dirty="0"/>
              <a:t> De Affrica </a:t>
            </a:r>
            <a:r>
              <a:rPr lang="cy-GB" dirty="0" err="1"/>
              <a:t>gafodd</a:t>
            </a:r>
            <a:r>
              <a:rPr lang="cy-GB" dirty="0"/>
              <a:t> </a:t>
            </a:r>
            <a:r>
              <a:rPr lang="cy-GB" dirty="0" err="1"/>
              <a:t>Mei-Ling</a:t>
            </a:r>
            <a:r>
              <a:rPr lang="cy-GB" dirty="0"/>
              <a:t>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16390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Roedd </a:t>
            </a:r>
            <a:r>
              <a:rPr lang="cy-GB" dirty="0" err="1" smtClean="0"/>
              <a:t>Mei-Ling</a:t>
            </a:r>
            <a:r>
              <a:rPr lang="cy-GB" dirty="0" smtClean="0"/>
              <a:t> o </a:t>
            </a:r>
            <a:r>
              <a:rPr lang="cy-GB" dirty="0" err="1" smtClean="0"/>
              <a:t>Singapôr</a:t>
            </a:r>
            <a:r>
              <a:rPr lang="cy-GB" dirty="0" smtClean="0"/>
              <a:t> yn paratoi i fynd i Dde Affrica am 3 mis fel myfyrwraig gyfnewid. Roedd angen iddi newid ychydig o ddoleri </a:t>
            </a:r>
            <a:r>
              <a:rPr lang="cy-GB" dirty="0" err="1" smtClean="0"/>
              <a:t>Singapôr</a:t>
            </a:r>
            <a:r>
              <a:rPr lang="cy-GB" dirty="0" smtClean="0"/>
              <a:t> (SGD) yn </a:t>
            </a:r>
            <a:r>
              <a:rPr lang="cy-GB" dirty="0" err="1" smtClean="0"/>
              <a:t>rand</a:t>
            </a:r>
            <a:r>
              <a:rPr lang="cy-GB" dirty="0" smtClean="0"/>
              <a:t> De Affrica (ZAR).</a:t>
            </a:r>
          </a:p>
          <a:p>
            <a:endParaRPr lang="cy-GB" dirty="0" smtClean="0"/>
          </a:p>
          <a:p>
            <a:endParaRPr lang="cy-GB" b="1" dirty="0" smtClean="0"/>
          </a:p>
          <a:p>
            <a:r>
              <a:rPr lang="cy-GB" b="1" dirty="0" smtClean="0"/>
              <a:t>CWESTIWN 12.2</a:t>
            </a:r>
          </a:p>
          <a:p>
            <a:r>
              <a:rPr lang="cy-GB" dirty="0" smtClean="0"/>
              <a:t>Pan ddaeth </a:t>
            </a:r>
            <a:r>
              <a:rPr lang="cy-GB" dirty="0" err="1" smtClean="0"/>
              <a:t>Mei-Ling</a:t>
            </a:r>
            <a:r>
              <a:rPr lang="cy-GB" dirty="0" smtClean="0"/>
              <a:t> yn ôl i </a:t>
            </a:r>
            <a:r>
              <a:rPr lang="cy-GB" dirty="0" err="1" smtClean="0"/>
              <a:t>Singapôr</a:t>
            </a:r>
            <a:r>
              <a:rPr lang="cy-GB" dirty="0" smtClean="0"/>
              <a:t> ar ôl 3 mis, mae ganddi 3900 ZAR yn weddill. Newidiodd y rhain yn ôl yn </a:t>
            </a:r>
            <a:r>
              <a:rPr lang="cy-GB" dirty="0" smtClean="0"/>
              <a:t>ddoleri </a:t>
            </a:r>
            <a:r>
              <a:rPr lang="cy-GB" dirty="0" smtClean="0"/>
              <a:t>Singapôr, gan sylwi fod y gyfradd gyfnewid wedi newid </a:t>
            </a:r>
            <a:r>
              <a:rPr lang="cy-GB" dirty="0"/>
              <a:t>i</a:t>
            </a:r>
            <a:r>
              <a:rPr lang="cy-GB" dirty="0" smtClean="0"/>
              <a:t>:</a:t>
            </a:r>
            <a:endParaRPr lang="cy-GB" dirty="0" smtClean="0"/>
          </a:p>
          <a:p>
            <a:endParaRPr lang="cy-GB" dirty="0" smtClean="0"/>
          </a:p>
          <a:p>
            <a:r>
              <a:rPr lang="cy-GB" dirty="0" smtClean="0"/>
              <a:t>1 SGD = 4.0 ZAR</a:t>
            </a:r>
          </a:p>
          <a:p>
            <a:endParaRPr lang="cy-GB" dirty="0" smtClean="0"/>
          </a:p>
          <a:p>
            <a:r>
              <a:rPr lang="cy-GB" dirty="0" smtClean="0"/>
              <a:t>Faint o bres mewn doleri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 err="1" smtClean="0"/>
              <a:t>gafodd</a:t>
            </a:r>
            <a:r>
              <a:rPr lang="cy-GB" dirty="0" smtClean="0"/>
              <a:t> </a:t>
            </a:r>
            <a:r>
              <a:rPr lang="cy-GB" dirty="0" err="1" smtClean="0"/>
              <a:t>Mei-Ling</a:t>
            </a:r>
            <a:r>
              <a:rPr lang="cy-GB" dirty="0" smtClean="0"/>
              <a:t>?</a:t>
            </a:r>
            <a:endParaRPr lang="cy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</p:spTree>
    <p:extLst>
      <p:ext uri="{BB962C8B-B14F-4D97-AF65-F5344CB8AC3E}">
        <p14:creationId xmlns:p14="http://schemas.microsoft.com/office/powerpoint/2010/main" val="5645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2160" y="1144869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Roedd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o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paratoi i fynd i Dde Affrica am 3 mis fel myfyrwraig gyfnewid. Roedd angen iddi newid ychydig o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(SGD)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12.2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Pan ddaeth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yn ôl 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ôl 3 mis, mae ganddi 3900 ZAR yn weddill. Newidiodd y rhain yn ôl yn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ddoleri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gan sylwi fod y gyfradd gyfnewid wedi newid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 SGD = 4.0 ZAR</a:t>
            </a:r>
          </a:p>
          <a:p>
            <a:endParaRPr lang="cy-GB" dirty="0"/>
          </a:p>
          <a:p>
            <a:r>
              <a:rPr lang="cy-GB" dirty="0"/>
              <a:t>Faint o bres mewn doleri </a:t>
            </a:r>
            <a:r>
              <a:rPr lang="cy-GB" dirty="0" err="1" smtClean="0"/>
              <a:t>Singapôr</a:t>
            </a:r>
            <a:r>
              <a:rPr lang="cy-GB" dirty="0" smtClean="0"/>
              <a:t> </a:t>
            </a:r>
            <a:r>
              <a:rPr lang="cy-GB" dirty="0" err="1"/>
              <a:t>gafodd</a:t>
            </a:r>
            <a:r>
              <a:rPr lang="cy-GB" dirty="0"/>
              <a:t> </a:t>
            </a:r>
            <a:r>
              <a:rPr lang="cy-GB" dirty="0" err="1"/>
              <a:t>Mei-Ling</a:t>
            </a:r>
            <a:r>
              <a:rPr lang="cy-GB" dirty="0"/>
              <a:t>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5422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34870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Roedd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o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paratoi i fynd i Dde Affrica am 3 mis fel myfyrwraig gyfnewid. Roedd angen iddi newid ychydig o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(SGD)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12.2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Pan ddaeth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yn ôl 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ôl 3 mis, mae ganddi </a:t>
            </a:r>
            <a:r>
              <a:rPr lang="cy-GB" dirty="0"/>
              <a:t>3900 ZAR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weddill. Newidiodd y rhain yn ôl yn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ddoleri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Singapôr,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gan sylwi fod y gyfradd gyfnewid wedi newid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/>
          </a:p>
          <a:p>
            <a:r>
              <a:rPr lang="cy-GB" dirty="0"/>
              <a:t>1 SGD = 4.0 ZAR</a:t>
            </a:r>
          </a:p>
          <a:p>
            <a:endParaRPr lang="cy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Faint o bres mewn 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gafodd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2204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12: Cyfradd Gyfnewid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Roedd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o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paratoi i fynd i Dde Affrica am 3 mis fel myfyrwraig gyfnewid. Roedd angen iddi newid ychydig o ddoleri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(SGD) 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rand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De Affrica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12.2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Pan ddaeth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yn ôl 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ôl 3 mis, mae ganddi 3900 ZAR yn weddill. Newidiodd y rhain yn ôl yn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ddoleri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Singapôr,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gan sylwi fod y gyfradd gyfnewid wedi newid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/>
          </a:p>
          <a:p>
            <a:r>
              <a:rPr lang="cy-GB" dirty="0"/>
              <a:t>1 SGD = 4.0 ZAR</a:t>
            </a:r>
          </a:p>
          <a:p>
            <a:endParaRPr lang="cy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Faint o bres mewn doleri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Singapôr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gafodd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Mei-Ling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</p:spTree>
    <p:extLst>
      <p:ext uri="{BB962C8B-B14F-4D97-AF65-F5344CB8AC3E}">
        <p14:creationId xmlns:p14="http://schemas.microsoft.com/office/powerpoint/2010/main" val="31697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2585</TotalTime>
  <Words>1978</Words>
  <Application>Microsoft Office PowerPoint</Application>
  <PresentationFormat>On-screen Show (4:3)</PresentationFormat>
  <Paragraphs>213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12: Cyfradd Gyfnewid</vt:lpstr>
      <vt:lpstr>Uned Fathemateg 12: Cyfradd Gyfnewid</vt:lpstr>
      <vt:lpstr>Uned Fathemateg 12: Cyfradd Gyfnewid</vt:lpstr>
      <vt:lpstr>Mathematics Unit 12: Exchange Rate</vt:lpstr>
      <vt:lpstr>Uned Fathemateg 12: Cyfradd Gyfnewid</vt:lpstr>
      <vt:lpstr>Uned Fathemateg 12: Cyfradd Gyfnewid</vt:lpstr>
      <vt:lpstr>Uned Fathemateg 12: Cyfradd Gyfnewid</vt:lpstr>
      <vt:lpstr>Uned Fathemateg 12: Cyfradd Gyfnewid</vt:lpstr>
      <vt:lpstr>Uned Fathemateg 12: Cyfradd Gyfnewid</vt:lpstr>
      <vt:lpstr>Uned Fathemateg 12: Cyfradd Gyfnewid</vt:lpstr>
      <vt:lpstr>Uned Fathemateg 12: Cyfradd Gyfnewid</vt:lpstr>
      <vt:lpstr>Uned Fathemateg 12: Cyfradd Gyfnewid</vt:lpstr>
      <vt:lpstr>Uned Fathemateg 12: Cyfradd Gyfnewid</vt:lpstr>
      <vt:lpstr>Uned Fathemateg 12: Cyfradd Gyfnewid</vt:lpstr>
      <vt:lpstr>Uned Fathemateg 12: Cyfradd Gyfnewid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Bethan Cartwright</cp:lastModifiedBy>
  <cp:revision>77</cp:revision>
  <dcterms:created xsi:type="dcterms:W3CDTF">2010-03-16T17:53:16Z</dcterms:created>
  <dcterms:modified xsi:type="dcterms:W3CDTF">2015-05-01T16:04:12Z</dcterms:modified>
</cp:coreProperties>
</file>