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16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Silffoedd llyfrau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</a:t>
            </a:r>
            <a:r>
              <a:rPr lang="cy-GB" b="1" dirty="0" smtClean="0"/>
              <a:t>16.1</a:t>
            </a:r>
          </a:p>
          <a:p>
            <a:r>
              <a:rPr lang="cy-GB" dirty="0" smtClean="0"/>
              <a:t>I wneud un set o silffoedd llyfrau, mae angen y canlynol ar saer: </a:t>
            </a:r>
          </a:p>
          <a:p>
            <a:endParaRPr lang="cy-GB" dirty="0" smtClean="0"/>
          </a:p>
          <a:p>
            <a:r>
              <a:rPr lang="cy-GB" dirty="0" smtClean="0"/>
              <a:t>4 panel pren hir,</a:t>
            </a:r>
          </a:p>
          <a:p>
            <a:r>
              <a:rPr lang="cy-GB" dirty="0"/>
              <a:t>6 panel pren </a:t>
            </a:r>
            <a:r>
              <a:rPr lang="cy-GB" dirty="0" smtClean="0"/>
              <a:t>byr,</a:t>
            </a:r>
            <a:endParaRPr lang="cy-GB" dirty="0" smtClean="0"/>
          </a:p>
          <a:p>
            <a:r>
              <a:rPr lang="cy-GB" dirty="0" smtClean="0"/>
              <a:t>12 clip bach,</a:t>
            </a:r>
          </a:p>
          <a:p>
            <a:r>
              <a:rPr lang="cy-GB" dirty="0" smtClean="0"/>
              <a:t>2 clip mawr a</a:t>
            </a:r>
          </a:p>
          <a:p>
            <a:r>
              <a:rPr lang="cy-GB" dirty="0" smtClean="0"/>
              <a:t>14 sgriw.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r>
              <a:rPr lang="cy-GB" dirty="0" smtClean="0"/>
              <a:t>Mae gan y saer 26 panel pren hir, 33 panel pren byr, 200 clip bach, 20 clip mawr a 510 sgriw.</a:t>
            </a:r>
          </a:p>
          <a:p>
            <a:endParaRPr lang="cy-GB" dirty="0" smtClean="0"/>
          </a:p>
          <a:p>
            <a:r>
              <a:rPr lang="cy-GB" dirty="0" smtClean="0"/>
              <a:t>Sawl set o silffoedd llyfrau gall y saer eu gwneud?</a:t>
            </a:r>
            <a:endParaRPr lang="cy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16: Silffoedd llyfrau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16.1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I wneud un set o silffoedd llyfrau, mae angen y canlynol ar saer: 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4 panel pren hir,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6 panel pren byr,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12 clip bach,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 clip mawr a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14 sgriw.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gan y saer 26 panel pren hir, 33 panel pren byr, 200 clip bach, 20 clip mawr a 510 sgriw.</a:t>
            </a:r>
          </a:p>
          <a:p>
            <a:endParaRPr lang="cy-GB" dirty="0"/>
          </a:p>
          <a:p>
            <a:r>
              <a:rPr lang="cy-GB" dirty="0"/>
              <a:t>Sawl set o silffoedd llyfrau gall y saer eu gwneud?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16: Silffoedd llyfrau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16.1</a:t>
            </a:r>
          </a:p>
          <a:p>
            <a:r>
              <a:rPr lang="cy-GB" dirty="0"/>
              <a:t>I wneud un set o silffoedd llyfrau, mae angen y canlynol ar saer: </a:t>
            </a:r>
          </a:p>
          <a:p>
            <a:endParaRPr lang="cy-GB" dirty="0"/>
          </a:p>
          <a:p>
            <a:r>
              <a:rPr lang="cy-GB" dirty="0"/>
              <a:t>4 panel pren hir,</a:t>
            </a:r>
          </a:p>
          <a:p>
            <a:r>
              <a:rPr lang="cy-GB" dirty="0"/>
              <a:t>6 panel pren byr,</a:t>
            </a:r>
          </a:p>
          <a:p>
            <a:r>
              <a:rPr lang="cy-GB" dirty="0"/>
              <a:t>12 clip bach,</a:t>
            </a:r>
          </a:p>
          <a:p>
            <a:r>
              <a:rPr lang="cy-GB" dirty="0"/>
              <a:t>2 clip mawr a</a:t>
            </a:r>
          </a:p>
          <a:p>
            <a:r>
              <a:rPr lang="cy-GB" dirty="0"/>
              <a:t>14 sgriw.</a:t>
            </a:r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r>
              <a:rPr lang="cy-GB" dirty="0"/>
              <a:t>Mae gan y saer 26 panel pren hir, 33 panel pren byr, 200 clip bach, 20 clip mawr a 510 sgriw.</a:t>
            </a:r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Sawl set o silffoedd llyfrau gall y saer eu gwneud?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16: Silffoedd llyfrau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16.1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I wneud un set o silffoedd llyfrau, mae angen y canlynol ar saer: 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4 panel pren hir,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6 panel pren byr,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12 clip bach,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 clip mawr a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14 sgriw.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gan y saer 26 panel pren hir, 33 panel pren byr, 200 clip bach, 20 clip mawr a 510 sgriw.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Sawl set o silffoedd llyfrau gall y saer eu gwneud?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16: Silffoedd llyfrau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CWESTIWN 16.1</a:t>
            </a:r>
          </a:p>
          <a:p>
            <a:r>
              <a:rPr lang="cy-GB" dirty="0"/>
              <a:t>I wneud un set o silffoedd llyfrau, mae angen y canlynol ar saer: </a:t>
            </a:r>
          </a:p>
          <a:p>
            <a:endParaRPr lang="cy-GB" dirty="0"/>
          </a:p>
          <a:p>
            <a:r>
              <a:rPr lang="cy-GB" dirty="0"/>
              <a:t>4 panel pren hir,</a:t>
            </a:r>
          </a:p>
          <a:p>
            <a:r>
              <a:rPr lang="cy-GB" dirty="0"/>
              <a:t>6 panel pren byr,</a:t>
            </a:r>
          </a:p>
          <a:p>
            <a:r>
              <a:rPr lang="cy-GB" dirty="0"/>
              <a:t>12 clip bach,</a:t>
            </a:r>
          </a:p>
          <a:p>
            <a:r>
              <a:rPr lang="cy-GB" dirty="0"/>
              <a:t>2 clip mawr a</a:t>
            </a:r>
          </a:p>
          <a:p>
            <a:r>
              <a:rPr lang="cy-GB" dirty="0"/>
              <a:t>14 sgriw.</a:t>
            </a:r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r>
              <a:rPr lang="cy-GB" dirty="0"/>
              <a:t>Mae gan y saer 26 panel pren hir, 33 panel pren byr, 200 clip bach, 20 clip mawr a 510 sgriw.</a:t>
            </a:r>
          </a:p>
          <a:p>
            <a:endParaRPr lang="cy-GB" dirty="0"/>
          </a:p>
          <a:p>
            <a:r>
              <a:rPr lang="cy-GB" dirty="0"/>
              <a:t>Sawl set o silffoedd llyfrau gall y saer eu gwneud?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56346"/>
            <a:ext cx="3133318" cy="22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2462</TotalTime>
  <Words>576</Words>
  <Application>Microsoft Office PowerPoint</Application>
  <PresentationFormat>On-screen Show (4:3)</PresentationFormat>
  <Paragraphs>109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16: Silffoedd llyfrau</vt:lpstr>
      <vt:lpstr>Uned Fathemateg 16: Silffoedd llyfrau</vt:lpstr>
      <vt:lpstr>Uned Fathemateg 16: Silffoedd llyfrau</vt:lpstr>
      <vt:lpstr>Uned Fathemateg 16: Silffoedd llyfrau</vt:lpstr>
      <vt:lpstr>Uned Fathemateg 16: Silffoedd llyfrau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70</cp:revision>
  <dcterms:created xsi:type="dcterms:W3CDTF">2010-03-16T17:53:16Z</dcterms:created>
  <dcterms:modified xsi:type="dcterms:W3CDTF">2015-04-08T14:23:55Z</dcterms:modified>
</cp:coreProperties>
</file>