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7"/>
  </p:handoutMasterIdLst>
  <p:sldIdLst>
    <p:sldId id="262" r:id="rId2"/>
    <p:sldId id="296" r:id="rId3"/>
    <p:sldId id="295" r:id="rId4"/>
    <p:sldId id="294" r:id="rId5"/>
    <p:sldId id="29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C2B39-586A-4E9A-99CB-9F8F55CC6911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69FB-8FAF-4A94-9D63-C720AD245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1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BFBFB68-8C59-4F93-8ECF-07464F62292A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16</a:t>
            </a:r>
            <a:r>
              <a:rPr lang="cy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 Silffoedd llyfrau</a:t>
            </a:r>
            <a:endParaRPr lang="cy-GB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07831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 smtClean="0"/>
              <a:t>CWESTIWN </a:t>
            </a:r>
            <a:r>
              <a:rPr lang="cy-GB" b="1" dirty="0" smtClean="0"/>
              <a:t>16.1</a:t>
            </a:r>
          </a:p>
          <a:p>
            <a:r>
              <a:rPr lang="cy-GB" dirty="0" smtClean="0"/>
              <a:t>I wneud un set o silffoedd llyfrau, mae angen y canlynol ar saer: </a:t>
            </a:r>
          </a:p>
          <a:p>
            <a:endParaRPr lang="cy-GB" dirty="0" smtClean="0"/>
          </a:p>
          <a:p>
            <a:r>
              <a:rPr lang="cy-GB" dirty="0" smtClean="0"/>
              <a:t>4 panel pren hir,</a:t>
            </a:r>
          </a:p>
          <a:p>
            <a:r>
              <a:rPr lang="cy-GB" dirty="0"/>
              <a:t>6 panel pren </a:t>
            </a:r>
            <a:r>
              <a:rPr lang="cy-GB" dirty="0" smtClean="0"/>
              <a:t>byr,</a:t>
            </a:r>
            <a:endParaRPr lang="cy-GB" dirty="0" smtClean="0"/>
          </a:p>
          <a:p>
            <a:r>
              <a:rPr lang="cy-GB" dirty="0" smtClean="0"/>
              <a:t>12 clip bach,</a:t>
            </a:r>
          </a:p>
          <a:p>
            <a:r>
              <a:rPr lang="cy-GB" dirty="0" smtClean="0"/>
              <a:t>2 clip mawr a</a:t>
            </a:r>
          </a:p>
          <a:p>
            <a:r>
              <a:rPr lang="cy-GB" dirty="0" smtClean="0"/>
              <a:t>14 sgriw.</a:t>
            </a:r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r>
              <a:rPr lang="cy-GB" dirty="0" smtClean="0"/>
              <a:t>Mae gan y saer 26 panel pren hir, 33 panel pren byr, 200 clip bach, 20 clip mawr a 510 sgriw.</a:t>
            </a:r>
          </a:p>
          <a:p>
            <a:endParaRPr lang="cy-GB" dirty="0" smtClean="0"/>
          </a:p>
          <a:p>
            <a:r>
              <a:rPr lang="cy-GB" dirty="0" smtClean="0"/>
              <a:t>Sawl set o silffoedd llyfrau gall y saer eu gwneud?</a:t>
            </a:r>
            <a:endParaRPr lang="cy-GB" dirty="0" smtClean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wybod?</a:t>
            </a:r>
            <a:endParaRPr lang="cy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  <a:endParaRPr lang="cy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  <a:endParaRPr lang="cy-GB" dirty="0">
              <a:solidFill>
                <a:schemeClr val="tx1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656346"/>
            <a:ext cx="3133318" cy="228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16: Silffoedd llyfrau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wybod?</a:t>
            </a:r>
            <a:endParaRPr lang="cy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2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  <a:endParaRPr lang="cy-GB" dirty="0">
              <a:solidFill>
                <a:schemeClr val="tx1"/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  <a:endParaRPr lang="cy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07831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CWESTIWN 16.1</a:t>
            </a: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I wneud un set o silffoedd llyfrau, mae angen y canlynol ar saer: </a:t>
            </a:r>
          </a:p>
          <a:p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4 panel pren hir,</a:t>
            </a: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6 panel pren byr,</a:t>
            </a: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12 clip bach,</a:t>
            </a: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2 clip mawr a</a:t>
            </a: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14 sgriw.</a:t>
            </a:r>
          </a:p>
          <a:p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Mae gan y saer 26 panel pren hir, 33 panel pren byr, 200 clip bach, 20 clip mawr a 510 sgriw.</a:t>
            </a:r>
          </a:p>
          <a:p>
            <a:endParaRPr lang="cy-GB" dirty="0"/>
          </a:p>
          <a:p>
            <a:r>
              <a:rPr lang="cy-GB" dirty="0"/>
              <a:t>Sawl set o silffoedd llyfrau gall y saer eu gwneud?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656346"/>
            <a:ext cx="3133318" cy="228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188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16: Silffoedd llyfrau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  <a:endParaRPr lang="cy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  <a:endParaRPr lang="cy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07831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CWESTIWN 16.1</a:t>
            </a:r>
          </a:p>
          <a:p>
            <a:r>
              <a:rPr lang="cy-GB" dirty="0"/>
              <a:t>I wneud un set o silffoedd llyfrau, mae angen y canlynol ar saer: </a:t>
            </a:r>
          </a:p>
          <a:p>
            <a:endParaRPr lang="cy-GB" dirty="0"/>
          </a:p>
          <a:p>
            <a:r>
              <a:rPr lang="cy-GB" dirty="0"/>
              <a:t>4 panel pren hir,</a:t>
            </a:r>
          </a:p>
          <a:p>
            <a:r>
              <a:rPr lang="cy-GB" dirty="0"/>
              <a:t>6 panel pren byr,</a:t>
            </a:r>
          </a:p>
          <a:p>
            <a:r>
              <a:rPr lang="cy-GB" dirty="0"/>
              <a:t>12 clip bach,</a:t>
            </a:r>
          </a:p>
          <a:p>
            <a:r>
              <a:rPr lang="cy-GB" dirty="0"/>
              <a:t>2 clip mawr a</a:t>
            </a:r>
          </a:p>
          <a:p>
            <a:r>
              <a:rPr lang="cy-GB" dirty="0"/>
              <a:t>14 sgriw.</a:t>
            </a:r>
          </a:p>
          <a:p>
            <a:endParaRPr lang="cy-GB" dirty="0"/>
          </a:p>
          <a:p>
            <a:endParaRPr lang="cy-GB" dirty="0"/>
          </a:p>
          <a:p>
            <a:endParaRPr lang="cy-GB" dirty="0"/>
          </a:p>
          <a:p>
            <a:endParaRPr lang="cy-GB" dirty="0"/>
          </a:p>
          <a:p>
            <a:endParaRPr lang="cy-GB" dirty="0"/>
          </a:p>
          <a:p>
            <a:r>
              <a:rPr lang="cy-GB" dirty="0"/>
              <a:t>Mae gan y saer 26 panel pren hir, 33 panel pren byr, 200 clip bach, 20 clip mawr a 510 sgriw.</a:t>
            </a:r>
          </a:p>
          <a:p>
            <a:endParaRPr lang="cy-GB" dirty="0"/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Sawl set o silffoedd llyfrau gall y saer eu gwneud?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656346"/>
            <a:ext cx="3133318" cy="228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70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16: Silffoedd llyfrau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  <a:endParaRPr lang="cy-GB" dirty="0">
              <a:solidFill>
                <a:schemeClr val="tx1"/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  <a:endParaRPr lang="cy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07831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CWESTIWN 16.1</a:t>
            </a: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I wneud un set o silffoedd llyfrau, mae angen y canlynol ar saer: </a:t>
            </a:r>
          </a:p>
          <a:p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4 panel pren hir,</a:t>
            </a: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6 panel pren byr,</a:t>
            </a: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12 clip bach,</a:t>
            </a: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2 clip mawr a</a:t>
            </a: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14 sgriw.</a:t>
            </a:r>
          </a:p>
          <a:p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Mae gan y saer 26 panel pren hir, 33 panel pren byr, 200 clip bach, 20 clip mawr a 510 sgriw.</a:t>
            </a:r>
          </a:p>
          <a:p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Sawl set o silffoedd llyfrau gall y saer eu gwneud?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656346"/>
            <a:ext cx="3133318" cy="228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78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16: Silffoedd llyfrau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  <a:endParaRPr lang="cy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  <a:endParaRPr lang="cy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07831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/>
              <a:t>CWESTIWN 16.1</a:t>
            </a:r>
          </a:p>
          <a:p>
            <a:r>
              <a:rPr lang="cy-GB" dirty="0"/>
              <a:t>I wneud un set o silffoedd llyfrau, mae angen y canlynol ar saer: </a:t>
            </a:r>
          </a:p>
          <a:p>
            <a:endParaRPr lang="cy-GB" dirty="0"/>
          </a:p>
          <a:p>
            <a:r>
              <a:rPr lang="cy-GB" dirty="0"/>
              <a:t>4 panel pren hir,</a:t>
            </a:r>
          </a:p>
          <a:p>
            <a:r>
              <a:rPr lang="cy-GB" dirty="0"/>
              <a:t>6 panel pren byr,</a:t>
            </a:r>
          </a:p>
          <a:p>
            <a:r>
              <a:rPr lang="cy-GB" dirty="0"/>
              <a:t>12 clip bach,</a:t>
            </a:r>
          </a:p>
          <a:p>
            <a:r>
              <a:rPr lang="cy-GB" dirty="0"/>
              <a:t>2 clip mawr a</a:t>
            </a:r>
          </a:p>
          <a:p>
            <a:r>
              <a:rPr lang="cy-GB" dirty="0"/>
              <a:t>14 sgriw.</a:t>
            </a:r>
          </a:p>
          <a:p>
            <a:endParaRPr lang="cy-GB" dirty="0"/>
          </a:p>
          <a:p>
            <a:endParaRPr lang="cy-GB" dirty="0"/>
          </a:p>
          <a:p>
            <a:endParaRPr lang="cy-GB" dirty="0"/>
          </a:p>
          <a:p>
            <a:endParaRPr lang="cy-GB" dirty="0"/>
          </a:p>
          <a:p>
            <a:endParaRPr lang="cy-GB" dirty="0"/>
          </a:p>
          <a:p>
            <a:r>
              <a:rPr lang="cy-GB" dirty="0"/>
              <a:t>Mae gan y saer 26 panel pren hir, 33 panel pren byr, 200 clip bach, 20 clip mawr a 510 sgriw.</a:t>
            </a:r>
          </a:p>
          <a:p>
            <a:endParaRPr lang="cy-GB" dirty="0"/>
          </a:p>
          <a:p>
            <a:r>
              <a:rPr lang="cy-GB" dirty="0"/>
              <a:t>Sawl set o silffoedd llyfrau gall y saer eu gwneud?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656346"/>
            <a:ext cx="3133318" cy="228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761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2462</TotalTime>
  <Words>576</Words>
  <Application>Microsoft Office PowerPoint</Application>
  <PresentationFormat>On-screen Show (4:3)</PresentationFormat>
  <Paragraphs>109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ＭＳ 明朝</vt:lpstr>
      <vt:lpstr>ＭＳ Ｐゴシック</vt:lpstr>
      <vt:lpstr>Arial</vt:lpstr>
      <vt:lpstr>Calibri</vt:lpstr>
      <vt:lpstr>Cambria</vt:lpstr>
      <vt:lpstr>Constantia</vt:lpstr>
      <vt:lpstr>HG明朝E</vt:lpstr>
      <vt:lpstr>Wingdings</vt:lpstr>
      <vt:lpstr>Brooklet</vt:lpstr>
      <vt:lpstr>Uned Fathemateg 16: Silffoedd llyfrau</vt:lpstr>
      <vt:lpstr>Uned Fathemateg 16: Silffoedd llyfrau</vt:lpstr>
      <vt:lpstr>Uned Fathemateg 16: Silffoedd llyfrau</vt:lpstr>
      <vt:lpstr>Uned Fathemateg 16: Silffoedd llyfrau</vt:lpstr>
      <vt:lpstr>Uned Fathemateg 16: Silffoedd llyfrau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Anwen Davies</dc:creator>
  <cp:lastModifiedBy>Anwen Davies</cp:lastModifiedBy>
  <cp:revision>70</cp:revision>
  <dcterms:created xsi:type="dcterms:W3CDTF">2010-03-16T17:53:16Z</dcterms:created>
  <dcterms:modified xsi:type="dcterms:W3CDTF">2015-04-08T14:23:55Z</dcterms:modified>
</cp:coreProperties>
</file>