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jp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4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jp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jp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21: </a:t>
            </a:r>
            <a:r>
              <a:rPr lang="cy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509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dirty="0" smtClean="0"/>
              <a:t>Mae </a:t>
            </a:r>
            <a:r>
              <a:rPr lang="cy-GB" sz="1600" dirty="0" err="1" smtClean="0"/>
              <a:t>Eric</a:t>
            </a:r>
            <a:r>
              <a:rPr lang="cy-GB" sz="1600" dirty="0" smtClean="0"/>
              <a:t> yn hoff iawn o </a:t>
            </a:r>
            <a:r>
              <a:rPr lang="cy-GB" sz="1600" dirty="0" err="1" smtClean="0"/>
              <a:t>sglefrfyrddio</a:t>
            </a:r>
            <a:r>
              <a:rPr lang="cy-GB" sz="1600" dirty="0" smtClean="0"/>
              <a:t>. Mae’n mynd i siop SKATERS i edrych ar brisiau.</a:t>
            </a:r>
          </a:p>
          <a:p>
            <a:r>
              <a:rPr lang="cy-GB" sz="1600" dirty="0" smtClean="0"/>
              <a:t>Yn y siop hon gallwch brynu bwrdd cyfan. Neu gallwch brynu bwrdd, 4 olwyn, 2 dryc a set o </a:t>
            </a:r>
            <a:r>
              <a:rPr lang="cy-GB" sz="1600" dirty="0" err="1" smtClean="0"/>
              <a:t>fanion</a:t>
            </a:r>
            <a:r>
              <a:rPr lang="cy-GB" sz="1600" dirty="0" smtClean="0"/>
              <a:t> a gwneud eich bwrdd eich hun.</a:t>
            </a:r>
          </a:p>
          <a:p>
            <a:r>
              <a:rPr lang="cy-GB" sz="1600" dirty="0" smtClean="0"/>
              <a:t>Prisiau cynhyrchion y siop ydi:</a:t>
            </a:r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dirty="0" smtClean="0"/>
          </a:p>
          <a:p>
            <a:endParaRPr lang="cy-GB" sz="1600" b="1" dirty="0" smtClean="0"/>
          </a:p>
          <a:p>
            <a:endParaRPr lang="cy-GB" sz="1600" b="1" dirty="0" smtClean="0"/>
          </a:p>
          <a:p>
            <a:endParaRPr lang="cy-GB" sz="1600" b="1" dirty="0" smtClean="0"/>
          </a:p>
          <a:p>
            <a:endParaRPr lang="cy-GB" sz="1600" b="1" dirty="0" smtClean="0"/>
          </a:p>
          <a:p>
            <a:endParaRPr lang="cy-GB" sz="1600" b="1" dirty="0" smtClean="0"/>
          </a:p>
          <a:p>
            <a:r>
              <a:rPr lang="cy-GB" sz="1600" b="1" dirty="0" smtClean="0"/>
              <a:t>CWESTIWN 21.1</a:t>
            </a:r>
          </a:p>
          <a:p>
            <a:r>
              <a:rPr lang="cy-GB" sz="1600" dirty="0" smtClean="0"/>
              <a:t>Mae </a:t>
            </a:r>
            <a:r>
              <a:rPr lang="cy-GB" sz="1600" dirty="0" err="1" smtClean="0"/>
              <a:t>Eric</a:t>
            </a:r>
            <a:r>
              <a:rPr lang="cy-GB" sz="1600" dirty="0" smtClean="0"/>
              <a:t> am wneud ei </a:t>
            </a:r>
            <a:r>
              <a:rPr lang="cy-GB" sz="1600" dirty="0" err="1" smtClean="0"/>
              <a:t>sglefrfwrdd</a:t>
            </a:r>
            <a:r>
              <a:rPr lang="cy-GB" sz="1600" dirty="0" smtClean="0"/>
              <a:t> ei hun.</a:t>
            </a:r>
          </a:p>
          <a:p>
            <a:r>
              <a:rPr lang="cy-GB" sz="1600" dirty="0" smtClean="0"/>
              <a:t>Beth ydi isafswm ac uchafswm y pris yn y siop hon am </a:t>
            </a:r>
            <a:r>
              <a:rPr lang="cy-GB" sz="1600" dirty="0" err="1" smtClean="0"/>
              <a:t>sglefrfyrddiau</a:t>
            </a:r>
            <a:r>
              <a:rPr lang="cy-GB" sz="1600" dirty="0" smtClean="0"/>
              <a:t> wedi’u cydosod gan y prynwr?</a:t>
            </a:r>
            <a:endParaRPr lang="cy-GB" sz="1600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wybodaeth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dechnegau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mathemategol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eraill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34934"/>
            <a:ext cx="4066032" cy="2761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21: </a:t>
            </a:r>
            <a:r>
              <a:rPr lang="cy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CWESTIWN 21.2</a:t>
            </a:r>
          </a:p>
          <a:p>
            <a:r>
              <a:rPr lang="cy-GB" dirty="0"/>
              <a:t>Mae’r siop yn cynnig tri dec gwahanol, dwy set wahanol o olwynion a dwy set wahanol o </a:t>
            </a:r>
            <a:r>
              <a:rPr lang="cy-GB" dirty="0" err="1"/>
              <a:t>fanion</a:t>
            </a:r>
            <a:r>
              <a:rPr lang="cy-GB" dirty="0"/>
              <a:t>. Dim ond un dewis sydd am set o dryciau. Faint o </a:t>
            </a:r>
            <a:r>
              <a:rPr lang="cy-GB" dirty="0" err="1"/>
              <a:t>sglefrfyrddau</a:t>
            </a:r>
            <a:r>
              <a:rPr lang="cy-GB" dirty="0"/>
              <a:t> gwahanol gall </a:t>
            </a:r>
            <a:r>
              <a:rPr lang="cy-GB" dirty="0" err="1"/>
              <a:t>Eric</a:t>
            </a:r>
            <a:r>
              <a:rPr lang="cy-GB" dirty="0"/>
              <a:t> eu gwneud?</a:t>
            </a:r>
          </a:p>
          <a:p>
            <a:pPr marL="342900" indent="-342900">
              <a:buAutoNum type="alphaUcPeriod"/>
            </a:pPr>
            <a:r>
              <a:rPr lang="en-US" dirty="0" smtClean="0"/>
              <a:t>6</a:t>
            </a: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8</a:t>
            </a:r>
          </a:p>
          <a:p>
            <a:pPr marL="342900" indent="-342900">
              <a:buAutoNum type="alphaUcPeriod"/>
            </a:pPr>
            <a:r>
              <a:rPr lang="en-US" dirty="0"/>
              <a:t>10</a:t>
            </a:r>
          </a:p>
          <a:p>
            <a:pPr marL="342900" indent="-342900">
              <a:buAutoNum type="alphaUcPeriod"/>
            </a:pPr>
            <a:r>
              <a:rPr lang="en-US" dirty="0"/>
              <a:t>12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24889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21: </a:t>
            </a:r>
            <a:r>
              <a:rPr lang="cy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21.3</a:t>
            </a:r>
          </a:p>
          <a:p>
            <a:r>
              <a:rPr lang="cy-GB" dirty="0" smtClean="0"/>
              <a:t>Mae gan </a:t>
            </a:r>
            <a:r>
              <a:rPr lang="cy-GB" dirty="0" err="1" smtClean="0"/>
              <a:t>Eric</a:t>
            </a:r>
            <a:r>
              <a:rPr lang="cy-GB" dirty="0" smtClean="0"/>
              <a:t> 120 </a:t>
            </a:r>
            <a:r>
              <a:rPr lang="cy-GB" dirty="0" err="1" smtClean="0"/>
              <a:t>zed</a:t>
            </a:r>
            <a:r>
              <a:rPr lang="cy-GB" dirty="0" smtClean="0"/>
              <a:t> i’w gwario ac mae am brynu’r </a:t>
            </a:r>
            <a:r>
              <a:rPr lang="cy-GB" dirty="0" err="1" smtClean="0"/>
              <a:t>sglefrfwrdd</a:t>
            </a:r>
            <a:r>
              <a:rPr lang="cy-GB" dirty="0" smtClean="0"/>
              <a:t> drutaf y mae’n </a:t>
            </a:r>
            <a:r>
              <a:rPr lang="cy-GB" dirty="0" err="1" smtClean="0"/>
              <a:t>gallu’i</a:t>
            </a:r>
            <a:r>
              <a:rPr lang="cy-GB" dirty="0" smtClean="0"/>
              <a:t> fforddio.</a:t>
            </a:r>
          </a:p>
          <a:p>
            <a:r>
              <a:rPr lang="cy-GB" dirty="0" smtClean="0"/>
              <a:t>Faint gall </a:t>
            </a:r>
            <a:r>
              <a:rPr lang="cy-GB" dirty="0" err="1" smtClean="0"/>
              <a:t>Eric</a:t>
            </a:r>
            <a:r>
              <a:rPr lang="cy-GB" dirty="0" smtClean="0"/>
              <a:t> fforddio’i wario ar bob un o’r 4 rhan? Rhowch eich ateb yn y tabl isod.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wybodaeth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dechnegau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mathemategol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eraill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7651"/>
            <a:ext cx="4066032" cy="27614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10864"/>
            <a:ext cx="3907536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21: </a:t>
            </a:r>
            <a:r>
              <a:rPr lang="cy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21.3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gan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120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i’w gwario ac mae am brynu’r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sglefrfwrdd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drutaf y mae’n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gallu’i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fforddio.</a:t>
            </a:r>
          </a:p>
          <a:p>
            <a:r>
              <a:rPr lang="cy-GB" dirty="0"/>
              <a:t>Faint gall </a:t>
            </a:r>
            <a:r>
              <a:rPr lang="cy-GB" dirty="0" err="1"/>
              <a:t>Eric</a:t>
            </a:r>
            <a:r>
              <a:rPr lang="cy-GB" dirty="0"/>
              <a:t> fforddio’i wario ar bob un o’r 4 rhan?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Rhowch eich ateb yn y tabl isod.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13992"/>
            <a:ext cx="4066032" cy="27614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10864"/>
            <a:ext cx="3907536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21: </a:t>
            </a:r>
            <a:r>
              <a:rPr lang="cy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21.3</a:t>
            </a:r>
          </a:p>
          <a:p>
            <a:r>
              <a:rPr lang="cy-GB" dirty="0"/>
              <a:t>Mae gan </a:t>
            </a:r>
            <a:r>
              <a:rPr lang="cy-GB" dirty="0" err="1"/>
              <a:t>Eric</a:t>
            </a:r>
            <a:r>
              <a:rPr lang="cy-GB" dirty="0"/>
              <a:t> 120 </a:t>
            </a:r>
            <a:r>
              <a:rPr lang="cy-GB" dirty="0" err="1"/>
              <a:t>zed</a:t>
            </a:r>
            <a:r>
              <a:rPr lang="cy-GB" dirty="0"/>
              <a:t> i’w gwario ac mae am brynu’r </a:t>
            </a:r>
            <a:r>
              <a:rPr lang="cy-GB" dirty="0" err="1"/>
              <a:t>sglefrfwrdd</a:t>
            </a:r>
            <a:r>
              <a:rPr lang="cy-GB" dirty="0"/>
              <a:t> drutaf y mae’n </a:t>
            </a:r>
            <a:r>
              <a:rPr lang="cy-GB" dirty="0" err="1"/>
              <a:t>gallu’i</a:t>
            </a:r>
            <a:r>
              <a:rPr lang="cy-GB" dirty="0"/>
              <a:t> fforddio.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gall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fforddio’i wario ar bob un o’r 4 rhan? Rhowch eich ateb yn y tabl isod.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wybodaeth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24889"/>
            <a:ext cx="4066032" cy="27614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10864"/>
            <a:ext cx="3907536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21: </a:t>
            </a:r>
            <a:r>
              <a:rPr lang="cy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21.3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gan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120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i’w gwario ac mae am brynu’r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sglefrfwrdd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drutaf y mae’n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gallu’i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fforddio.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gall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fforddio’i wario ar bob un o’r 4 rhan? Rhowch eich ateb yn y tabl isod.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dechnegau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mathemategol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eraill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24889"/>
            <a:ext cx="4066032" cy="27614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10864"/>
            <a:ext cx="3907536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21: </a:t>
            </a:r>
            <a:r>
              <a:rPr lang="cy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cy-GB" b="1" dirty="0" smtClean="0"/>
          </a:p>
          <a:p>
            <a:r>
              <a:rPr lang="cy-GB" b="1" dirty="0" smtClean="0"/>
              <a:t>CWESTIWN </a:t>
            </a:r>
            <a:r>
              <a:rPr lang="cy-GB" b="1" dirty="0"/>
              <a:t>21.3</a:t>
            </a:r>
          </a:p>
          <a:p>
            <a:r>
              <a:rPr lang="cy-GB" dirty="0"/>
              <a:t>Mae gan </a:t>
            </a:r>
            <a:r>
              <a:rPr lang="cy-GB" dirty="0" err="1"/>
              <a:t>Eric</a:t>
            </a:r>
            <a:r>
              <a:rPr lang="cy-GB" dirty="0"/>
              <a:t> 120 </a:t>
            </a:r>
            <a:r>
              <a:rPr lang="cy-GB" dirty="0" err="1"/>
              <a:t>zed</a:t>
            </a:r>
            <a:r>
              <a:rPr lang="cy-GB" dirty="0"/>
              <a:t> i’w gwario ac mae am brynu’r </a:t>
            </a:r>
            <a:r>
              <a:rPr lang="cy-GB" dirty="0" err="1"/>
              <a:t>sglefrfwrdd</a:t>
            </a:r>
            <a:r>
              <a:rPr lang="cy-GB" dirty="0"/>
              <a:t> drutaf y mae’n </a:t>
            </a:r>
            <a:r>
              <a:rPr lang="cy-GB" dirty="0" err="1"/>
              <a:t>gallu’i</a:t>
            </a:r>
            <a:r>
              <a:rPr lang="cy-GB" dirty="0"/>
              <a:t> fforddio.</a:t>
            </a:r>
          </a:p>
          <a:p>
            <a:r>
              <a:rPr lang="cy-GB" dirty="0"/>
              <a:t>Faint gall </a:t>
            </a:r>
            <a:r>
              <a:rPr lang="cy-GB" dirty="0" err="1"/>
              <a:t>Eric</a:t>
            </a:r>
            <a:r>
              <a:rPr lang="cy-GB" dirty="0"/>
              <a:t> fforddio’i wario ar bob un o’r 4 rhan? Rhowch eich ateb yn y tabl </a:t>
            </a:r>
            <a:r>
              <a:rPr lang="cy-GB" dirty="0" smtClean="0"/>
              <a:t>isod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74762"/>
            <a:ext cx="4066032" cy="2761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10864"/>
            <a:ext cx="3907536" cy="11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hoff iawn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sglefrfyrddio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Mae’n mynd i siop SKATERS i edrych ar brisiau.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 siop hon gallwch brynu bwrdd cyfan. Neu gallwch brynu bwrdd, 4 olwyn, 2 dryc a set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fanion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a gwneud eich bwrdd eich hun.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Prisiau cynhyrchion y siop ydi: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21.1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am wneud ei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sglefrfwrdd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hun.</a:t>
            </a:r>
          </a:p>
          <a:p>
            <a:r>
              <a:rPr lang="cy-GB" dirty="0"/>
              <a:t>Beth ydi isafswm ac uchafswm y pris yn y siop hon am </a:t>
            </a:r>
            <a:r>
              <a:rPr lang="cy-GB" dirty="0" err="1"/>
              <a:t>sglefrfyrddiau</a:t>
            </a:r>
            <a:r>
              <a:rPr lang="cy-GB" dirty="0"/>
              <a:t> wedi’u cydosod gan y prynwr?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34934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hoff iawn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sglefrfyrddio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Mae’n mynd i siop SKATERS i edrych ar brisiau.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 siop hon gallwch brynu bwrdd cyfan. Neu </a:t>
            </a:r>
            <a:r>
              <a:rPr lang="cy-GB" dirty="0"/>
              <a:t>gallwch brynu bwrdd, 4 olwyn, 2 dryc a set o </a:t>
            </a:r>
            <a:r>
              <a:rPr lang="cy-GB" dirty="0" err="1"/>
              <a:t>fanion</a:t>
            </a:r>
            <a:r>
              <a:rPr lang="cy-GB" dirty="0"/>
              <a:t> a gwneud eich bwrdd eich hun.</a:t>
            </a:r>
          </a:p>
          <a:p>
            <a:r>
              <a:rPr lang="cy-GB" dirty="0"/>
              <a:t>Prisiau cynhyrchion y siop ydi: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21.1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am wneud ei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sglefrfwrdd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hun.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ydi isafswm ac uchafswm y pris yn y siop hon am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sglefrfyrddiau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wedi’u cydosod gan y prynwr?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wybodaeth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34934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hoff iawn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sglefrfyrddio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Mae’n mynd i siop SKATERS i edrych ar brisiau.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 siop hon gallwch brynu bwrdd cyfan. Neu gallwch brynu bwrdd, 4 olwyn, 2 dryc a set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fanion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a gwneud eich bwrdd eich hun.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Prisiau cynhyrchion y siop ydi: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21.1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am wneud ei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sglefrfwrdd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hun.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ydi isafswm ac uchafswm y pris yn y siop hon am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sglefrfyrddiau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wedi’u cydosod gan y prynwr?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dechnegau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mathemategol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eraill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1520" y="2834934"/>
            <a:ext cx="4061864" cy="2765425"/>
            <a:chOff x="179512" y="2722407"/>
            <a:chExt cx="4061864" cy="276542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536" y="2744632"/>
              <a:ext cx="4053840" cy="27432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179512" y="2722407"/>
              <a:ext cx="324036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Cynnyrch                                                    Pris </a:t>
              </a:r>
              <a:r>
                <a:rPr lang="cy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cy-GB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Zeds</a:t>
              </a:r>
              <a:r>
                <a:rPr lang="cy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cy-GB" sz="8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tabLst>
                  <a:tab pos="1974850" algn="l"/>
                </a:tabLst>
              </a:pPr>
              <a:r>
                <a:rPr lang="cy-GB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Sglefrfwrdd</a:t>
              </a:r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cyfan                                        82 neu 84	     		</a:t>
              </a:r>
            </a:p>
            <a:p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Dec		    40, 60 neu 65</a:t>
              </a:r>
            </a:p>
            <a:p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olwyn 		    14 neu 36</a:t>
              </a:r>
            </a:p>
            <a:p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dryc		    16	</a:t>
              </a:r>
            </a:p>
            <a:p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cy-GB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Set o </a:t>
              </a:r>
              <a:r>
                <a:rPr lang="cy-GB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fanion</a:t>
              </a:r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(berynnau, padiau rwber         10 neu 20</a:t>
              </a:r>
            </a:p>
            <a:p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bolltau a nytiau	</a:t>
              </a:r>
              <a:r>
                <a:rPr lang="cy-GB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    	</a:t>
              </a:r>
              <a:endParaRPr lang="cy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786" y="1130697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 </a:t>
            </a:r>
            <a:r>
              <a:rPr lang="cy-GB" dirty="0" err="1"/>
              <a:t>Eric</a:t>
            </a:r>
            <a:r>
              <a:rPr lang="cy-GB" dirty="0"/>
              <a:t> yn hoff iawn o </a:t>
            </a:r>
            <a:r>
              <a:rPr lang="cy-GB" dirty="0" err="1"/>
              <a:t>sglefrfyrddio</a:t>
            </a:r>
            <a:r>
              <a:rPr lang="cy-GB" dirty="0"/>
              <a:t>. Mae’n mynd i siop SKATERS i edrych ar brisiau.</a:t>
            </a:r>
          </a:p>
          <a:p>
            <a:r>
              <a:rPr lang="cy-GB" dirty="0"/>
              <a:t>Yn y siop hon gallwch brynu bwrdd cyfan. Neu gallwch brynu bwrdd, 4 olwyn, 2 dryc a set o </a:t>
            </a:r>
            <a:r>
              <a:rPr lang="cy-GB" dirty="0" err="1"/>
              <a:t>fanion</a:t>
            </a:r>
            <a:r>
              <a:rPr lang="cy-GB" dirty="0"/>
              <a:t> a gwneud eich bwrdd eich hun.</a:t>
            </a:r>
          </a:p>
          <a:p>
            <a:r>
              <a:rPr lang="cy-GB" dirty="0"/>
              <a:t>Prisiau cynhyrchion y siop ydi: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21.1</a:t>
            </a:r>
          </a:p>
          <a:p>
            <a:r>
              <a:rPr lang="cy-GB" dirty="0"/>
              <a:t>Mae </a:t>
            </a:r>
            <a:r>
              <a:rPr lang="cy-GB" dirty="0" err="1"/>
              <a:t>Eric</a:t>
            </a:r>
            <a:r>
              <a:rPr lang="cy-GB" dirty="0"/>
              <a:t> am wneud ei </a:t>
            </a:r>
            <a:r>
              <a:rPr lang="cy-GB" dirty="0" err="1"/>
              <a:t>sglefrfwrdd</a:t>
            </a:r>
            <a:r>
              <a:rPr lang="cy-GB" dirty="0"/>
              <a:t> ei hun.</a:t>
            </a:r>
          </a:p>
          <a:p>
            <a:r>
              <a:rPr lang="cy-GB" dirty="0"/>
              <a:t>Beth ydi isafswm ac uchafswm y pris yn y siop hon am </a:t>
            </a:r>
            <a:r>
              <a:rPr lang="cy-GB" dirty="0" err="1"/>
              <a:t>sglefrfyrddiau</a:t>
            </a:r>
            <a:r>
              <a:rPr lang="cy-GB" dirty="0"/>
              <a:t> wedi’u cydosod gan y prynwr?</a:t>
            </a:r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34934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CWESTIWN </a:t>
            </a:r>
            <a:r>
              <a:rPr lang="en-US" b="1" dirty="0" smtClean="0"/>
              <a:t>21.2</a:t>
            </a:r>
            <a:endParaRPr lang="en-US" b="1" dirty="0"/>
          </a:p>
          <a:p>
            <a:r>
              <a:rPr lang="cy-GB" dirty="0" smtClean="0"/>
              <a:t>Mae’r siop yn cynnig tri dec gwahanol, dwy set wahanol o olwynio</a:t>
            </a:r>
            <a:r>
              <a:rPr lang="cy-GB" dirty="0" smtClean="0"/>
              <a:t>n a dwy set wahanol o </a:t>
            </a:r>
            <a:r>
              <a:rPr lang="cy-GB" dirty="0" err="1" smtClean="0"/>
              <a:t>fanion</a:t>
            </a:r>
            <a:r>
              <a:rPr lang="cy-GB" dirty="0" smtClean="0"/>
              <a:t>. Dim ond un dewis sydd am set o dryciau. Faint o </a:t>
            </a:r>
            <a:r>
              <a:rPr lang="cy-GB" dirty="0" err="1" smtClean="0"/>
              <a:t>sglefrfyrddau</a:t>
            </a:r>
            <a:r>
              <a:rPr lang="cy-GB" dirty="0" smtClean="0"/>
              <a:t> gwahanol gall </a:t>
            </a:r>
            <a:r>
              <a:rPr lang="cy-GB" dirty="0" err="1" smtClean="0"/>
              <a:t>Eric</a:t>
            </a:r>
            <a:r>
              <a:rPr lang="cy-GB" dirty="0" smtClean="0"/>
              <a:t> eu gwneud?</a:t>
            </a:r>
            <a:endParaRPr lang="cy-GB" dirty="0" smtClean="0"/>
          </a:p>
          <a:p>
            <a:pPr marL="342900" indent="-342900">
              <a:buAutoNum type="alphaUcPeriod"/>
            </a:pPr>
            <a:r>
              <a:rPr lang="en-US" dirty="0" smtClean="0"/>
              <a:t>6</a:t>
            </a: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8</a:t>
            </a:r>
          </a:p>
          <a:p>
            <a:pPr marL="342900" indent="-342900">
              <a:buAutoNum type="alphaUcPeriod"/>
            </a:pPr>
            <a:r>
              <a:rPr lang="en-US" dirty="0" smtClean="0"/>
              <a:t>10</a:t>
            </a:r>
          </a:p>
          <a:p>
            <a:pPr marL="342900" indent="-342900">
              <a:buAutoNum type="alphaUcPeriod"/>
            </a:pPr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wybodaeth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dechnegau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mathemategol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eraill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8326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CWESTIWN 21.2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siop yn cynnig tri dec gwahanol, dwy set wahanol o olwynion a dwy set wahanol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fanion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Dim ond un dewis sydd am set o dryciau. </a:t>
            </a:r>
            <a:r>
              <a:rPr lang="cy-GB" dirty="0"/>
              <a:t>Faint o </a:t>
            </a:r>
            <a:r>
              <a:rPr lang="cy-GB" dirty="0" err="1"/>
              <a:t>sglefrfyrddau</a:t>
            </a:r>
            <a:r>
              <a:rPr lang="cy-GB" dirty="0"/>
              <a:t> gwahanol gall </a:t>
            </a:r>
            <a:r>
              <a:rPr lang="cy-GB" dirty="0" err="1"/>
              <a:t>Eric</a:t>
            </a:r>
            <a:r>
              <a:rPr lang="cy-GB" dirty="0"/>
              <a:t> eu gwneud?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8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12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7651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CWESTIWN 21.2</a:t>
            </a:r>
          </a:p>
          <a:p>
            <a:r>
              <a:rPr lang="cy-GB" dirty="0"/>
              <a:t>Mae’r siop yn cynnig tri dec gwahanol, dwy set wahanol o olwynion a dwy set wahanol o </a:t>
            </a:r>
            <a:r>
              <a:rPr lang="cy-GB" dirty="0" err="1"/>
              <a:t>fanion</a:t>
            </a:r>
            <a:r>
              <a:rPr lang="cy-GB" dirty="0"/>
              <a:t>. Dim ond un dewis sydd am set o dryciau.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sglefrfyrddau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gwahanol gall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eu gwneud?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8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12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wybodaeth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08955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21: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Sglefrfwrdd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531" y="1225689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CWESTIWN 21.2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siop yn cynnig tri dec gwahanol, dwy set wahanol o olwynion a dwy set wahanol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fanion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Dim ond un dewis sydd am set o dryciau. Faint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sglefrfyrddau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gwahanol gall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Eric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eu gwneud?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8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12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dechnegau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mathemategol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eraill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30000"/>
            <a:ext cx="4066032" cy="276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2670</TotalTime>
  <Words>1458</Words>
  <Application>Microsoft Office PowerPoint</Application>
  <PresentationFormat>On-screen Show (4:3)</PresentationFormat>
  <Paragraphs>353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  <vt:lpstr>Uned Fathemateg 21: Sglefrfwrdd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80</cp:revision>
  <dcterms:created xsi:type="dcterms:W3CDTF">2010-03-16T17:53:16Z</dcterms:created>
  <dcterms:modified xsi:type="dcterms:W3CDTF">2015-04-09T14:23:39Z</dcterms:modified>
</cp:coreProperties>
</file>