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06638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22: Grisiau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CWESTIWN 22.1</a:t>
            </a:r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r>
              <a:rPr lang="cy-GB" dirty="0" smtClean="0"/>
              <a:t>Mae’r diagram uchod yn darlunio 14 o risiau a chyfanswm uchder o 252 </a:t>
            </a:r>
            <a:r>
              <a:rPr lang="cy-GB" dirty="0" err="1" smtClean="0"/>
              <a:t>cm</a:t>
            </a:r>
            <a:r>
              <a:rPr lang="cy-GB" dirty="0" smtClean="0"/>
              <a:t>:</a:t>
            </a:r>
          </a:p>
          <a:p>
            <a:endParaRPr lang="cy-GB" dirty="0" smtClean="0"/>
          </a:p>
          <a:p>
            <a:r>
              <a:rPr lang="cy-GB" dirty="0" smtClean="0"/>
              <a:t>Beth ydi uchder bob un o’r 14 gris?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Beth rydyn ni am ei 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Pa wybodaeth ddefnyddiol rydyn </a:t>
            </a:r>
            <a:r>
              <a:rPr lang="cy-GB" dirty="0" err="1" smtClean="0">
                <a:solidFill>
                  <a:schemeClr val="tx1"/>
                </a:solidFill>
              </a:rPr>
              <a:t>ni’n</a:t>
            </a:r>
            <a:r>
              <a:rPr lang="cy-GB" dirty="0" smtClean="0">
                <a:solidFill>
                  <a:schemeClr val="tx1"/>
                </a:solidFill>
              </a:rPr>
              <a:t> ei gwybod?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Beth ydyn ni wedi’i ddysgu?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53" r="24669" b="13258"/>
          <a:stretch/>
        </p:blipFill>
        <p:spPr bwMode="auto">
          <a:xfrm>
            <a:off x="254225" y="1628800"/>
            <a:ext cx="4029744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40694" y="3212976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Cyfanswm dyfnder 400cm</a:t>
            </a:r>
            <a:endParaRPr lang="cy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3969" y="2338569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Cyfanswm </a:t>
            </a:r>
          </a:p>
          <a:p>
            <a:r>
              <a:rPr lang="cy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uchder 252cm</a:t>
            </a:r>
            <a:endParaRPr lang="cy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Fathemateg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22: </a:t>
            </a:r>
            <a:r>
              <a:rPr lang="en-GB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Grisiau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 smtClean="0">
                <a:solidFill>
                  <a:schemeClr val="tx1"/>
                </a:solidFill>
              </a:rPr>
              <a:t>Beth rydyn ni am ei wybod?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Pa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wybodaeth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ddefnyddiol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rydyn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ei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gwybod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Pa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dechnegau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mathemategol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eraill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sydd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angen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eu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defnyddio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Yn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ôl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i’r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dechrau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22.1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Mae’r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diagram uchod yn darlunio 14 o risiau a chyfanswm uchder o 252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cm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endParaRPr lang="cy-GB" dirty="0"/>
          </a:p>
          <a:p>
            <a:r>
              <a:rPr lang="cy-GB" dirty="0"/>
              <a:t>Beth ydi uchder bob un o’r 14 gris?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50" y="1657308"/>
            <a:ext cx="5254752" cy="1908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Fathemateg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22: </a:t>
            </a:r>
            <a:r>
              <a:rPr lang="en-GB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Grisiau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 smtClean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Pa </a:t>
            </a:r>
            <a:r>
              <a:rPr lang="en-GB" dirty="0" err="1" smtClean="0">
                <a:solidFill>
                  <a:schemeClr val="tx1"/>
                </a:solidFill>
              </a:rPr>
              <a:t>wybodaeth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ddefnyddiol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rydyn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ni’n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ei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gwybod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Pa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dechnegau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mathemategol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eraill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sydd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angen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eu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defnyddio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Yn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ôl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i’r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dechrau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22.1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Mae’r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diagram uchod yn darlunio </a:t>
            </a:r>
            <a:r>
              <a:rPr lang="cy-GB" dirty="0"/>
              <a:t>14 o risiau a chyfanswm uchder o 252 </a:t>
            </a:r>
            <a:r>
              <a:rPr lang="cy-GB" dirty="0" err="1"/>
              <a:t>cm</a:t>
            </a:r>
            <a:r>
              <a:rPr lang="cy-GB" dirty="0"/>
              <a:t>:</a:t>
            </a:r>
          </a:p>
          <a:p>
            <a:endParaRPr lang="cy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ydi uchder bob un o’r 14 gris?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50" y="1657308"/>
            <a:ext cx="5254752" cy="1908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Fathemateg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22: </a:t>
            </a:r>
            <a:r>
              <a:rPr lang="en-GB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Grisiau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 smtClean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Pa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wybodaeth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ddefnyddiol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rydyn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ei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gwybod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Pa </a:t>
            </a:r>
            <a:r>
              <a:rPr lang="en-GB" dirty="0" err="1" smtClean="0">
                <a:solidFill>
                  <a:schemeClr val="tx1"/>
                </a:solidFill>
              </a:rPr>
              <a:t>dechnegau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mathemategol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eraill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sydd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angen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i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ni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eu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defnyddio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Yn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ôl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i’r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dechrau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4447" y="1144869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22.1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Mae’r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diagram uchod yn darlunio 14 o risiau a </a:t>
            </a:r>
            <a:r>
              <a:rPr lang="cy-GB" dirty="0"/>
              <a:t>chyfanswm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uchder o 252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cm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ydi uchder </a:t>
            </a:r>
            <a:r>
              <a:rPr lang="cy-GB" dirty="0"/>
              <a:t>bob un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o’r 14 gris?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50" y="1657308"/>
            <a:ext cx="5254752" cy="1908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Fathemateg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22: </a:t>
            </a:r>
            <a:r>
              <a:rPr lang="en-GB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Grisiau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 smtClean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Pa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wybodaeth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ddefnyddiol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rydyn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ei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gwybod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Beth </a:t>
            </a:r>
            <a:r>
              <a:rPr lang="en-GB" dirty="0" err="1" smtClean="0">
                <a:solidFill>
                  <a:schemeClr val="tx1"/>
                </a:solidFill>
              </a:rPr>
              <a:t>ydyn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ni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wedi’i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ddysgu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Pa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dechnegau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mathemategol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eraill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sydd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angen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eu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defnyddio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Yn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ôl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i’r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dechrau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CWESTIWN </a:t>
            </a:r>
            <a:r>
              <a:rPr lang="en-US" b="1" dirty="0"/>
              <a:t>22.1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dirty="0" smtClean="0"/>
              <a:t>Mae’r </a:t>
            </a:r>
            <a:r>
              <a:rPr lang="cy-GB" dirty="0"/>
              <a:t>diagram uchod yn darlunio 14 o risiau a chyfanswm uchder o 252 </a:t>
            </a:r>
            <a:r>
              <a:rPr lang="cy-GB" dirty="0" err="1"/>
              <a:t>cm</a:t>
            </a:r>
            <a:r>
              <a:rPr lang="cy-GB" dirty="0"/>
              <a:t>:</a:t>
            </a:r>
          </a:p>
          <a:p>
            <a:endParaRPr lang="cy-GB" dirty="0"/>
          </a:p>
          <a:p>
            <a:r>
              <a:rPr lang="cy-GB" dirty="0"/>
              <a:t>Beth ydi uchder bob un o’r 14 gris?</a:t>
            </a:r>
          </a:p>
          <a:p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50" y="1657308"/>
            <a:ext cx="5254752" cy="1908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2418</TotalTime>
  <Words>337</Words>
  <Application>Microsoft Office PowerPoint</Application>
  <PresentationFormat>On-screen Show (4:3)</PresentationFormat>
  <Paragraphs>92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Wingdings</vt:lpstr>
      <vt:lpstr>Brooklet</vt:lpstr>
      <vt:lpstr>Uned Fathemateg 22: Grisiau</vt:lpstr>
      <vt:lpstr>Uned Fathemateg 22: Grisiau</vt:lpstr>
      <vt:lpstr>Uned Fathemateg 22: Grisiau</vt:lpstr>
      <vt:lpstr>Uned Fathemateg 22: Grisiau</vt:lpstr>
      <vt:lpstr>Uned Fathemateg 22: Grisiau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72</cp:revision>
  <dcterms:created xsi:type="dcterms:W3CDTF">2010-03-16T17:53:16Z</dcterms:created>
  <dcterms:modified xsi:type="dcterms:W3CDTF">2015-04-10T14:08:28Z</dcterms:modified>
</cp:coreProperties>
</file>