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028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1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46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72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0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618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11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3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60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9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69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4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AAA29-BA1C-40BE-ACE9-63AFE95329DC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98242-CD7C-4984-B09D-52256F371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4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2431-0088-44E6-9BC3-089BD46385C6}" type="slidenum">
              <a:rPr lang="en-GB" smtClean="0"/>
              <a:t>1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406193"/>
              </p:ext>
            </p:extLst>
          </p:nvPr>
        </p:nvGraphicFramePr>
        <p:xfrm>
          <a:off x="342900" y="1877343"/>
          <a:ext cx="6172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Gwyliau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Siart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cyfrif</a:t>
                      </a:r>
                      <a:r>
                        <a:rPr lang="en-GB" baseline="0" dirty="0" smtClean="0"/>
                        <a:t> (tally chart)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8640" y="251520"/>
            <a:ext cx="6172200" cy="1524000"/>
          </a:xfrm>
        </p:spPr>
        <p:txBody>
          <a:bodyPr>
            <a:noAutofit/>
          </a:bodyPr>
          <a:lstStyle/>
          <a:p>
            <a:pPr algn="l"/>
            <a:r>
              <a:rPr lang="en-GB" sz="2000" dirty="0"/>
              <a:t>Ask other members of your class the following question;</a:t>
            </a:r>
            <a:br>
              <a:rPr lang="en-GB" sz="2000" dirty="0"/>
            </a:br>
            <a:r>
              <a:rPr lang="en-GB" sz="2000" b="1" dirty="0" smtClean="0"/>
              <a:t>“</a:t>
            </a:r>
            <a:r>
              <a:rPr lang="en-GB" sz="2000" b="1" dirty="0" err="1" smtClean="0"/>
              <a:t>Ble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hoffet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ti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fynd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ar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dy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wyliau</a:t>
            </a:r>
            <a:r>
              <a:rPr lang="en-GB" sz="2000" b="1" dirty="0" smtClean="0"/>
              <a:t>?” </a:t>
            </a:r>
            <a:r>
              <a:rPr lang="en-GB" sz="2000" dirty="0"/>
              <a:t>then make a tally chart based upon up to 7 different </a:t>
            </a:r>
            <a:r>
              <a:rPr lang="en-GB" sz="2000" i="1" dirty="0" err="1" smtClean="0"/>
              <a:t>gwledydd</a:t>
            </a:r>
            <a:r>
              <a:rPr lang="en-GB" sz="2000" dirty="0" smtClean="0"/>
              <a:t> (countries). </a:t>
            </a:r>
            <a:r>
              <a:rPr lang="en-GB" sz="2000" dirty="0"/>
              <a:t>To respond you should say </a:t>
            </a:r>
            <a:r>
              <a:rPr lang="en-GB" sz="2000" b="1" dirty="0" smtClean="0"/>
              <a:t>“</a:t>
            </a:r>
            <a:r>
              <a:rPr lang="en-GB" sz="2000" b="1" dirty="0" err="1" smtClean="0"/>
              <a:t>Hoffwn</a:t>
            </a:r>
            <a:r>
              <a:rPr lang="en-GB" sz="2000" b="1" dirty="0" smtClean="0"/>
              <a:t> i </a:t>
            </a:r>
            <a:r>
              <a:rPr lang="en-GB" sz="2000" b="1" dirty="0" err="1" smtClean="0"/>
              <a:t>fynd</a:t>
            </a:r>
            <a:r>
              <a:rPr lang="en-GB" sz="2000" b="1" dirty="0" smtClean="0"/>
              <a:t> i____________”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32656" y="4821068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Now draw a bar chart to show your results.</a:t>
            </a:r>
            <a:endParaRPr lang="en-GB" sz="2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09120" y="251520"/>
            <a:ext cx="20162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8680" y="251520"/>
            <a:ext cx="20162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128" y="395536"/>
            <a:ext cx="512432" cy="4950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785" y="914328"/>
            <a:ext cx="485775" cy="49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3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Ask other members of your class the following question; “Ble hoffet ti fynd ar dy wyliau?” then make a tally chart based upon up to 7 different gwledydd (countries). To respond you should say “Hoffwn i fynd i____________”.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 other members of your class the following question; “Ble hoffet ti fynd ar dy wyliau?” then make a tally chart based upon up to 7 different gwledydd (countries). To respond you should say “Hoffwn i fynd i____________”.</dc:title>
  <dc:creator>user</dc:creator>
  <cp:lastModifiedBy>user</cp:lastModifiedBy>
  <cp:revision>2</cp:revision>
  <dcterms:created xsi:type="dcterms:W3CDTF">2017-07-11T10:08:46Z</dcterms:created>
  <dcterms:modified xsi:type="dcterms:W3CDTF">2017-07-11T10:24:23Z</dcterms:modified>
</cp:coreProperties>
</file>