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5E157-D354-4AE6-832F-F1FDA44918F1}" type="datetimeFigureOut">
              <a:rPr lang="en-GB" smtClean="0"/>
              <a:t>01/05/2015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E0B53-3DD4-449E-A11D-FE7C83DC11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781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E0B53-3DD4-449E-A11D-FE7C83DC11B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223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E0B53-3DD4-449E-A11D-FE7C83DC11B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30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jp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10: Saer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10.1</a:t>
            </a:r>
          </a:p>
          <a:p>
            <a:r>
              <a:rPr lang="cy-GB" dirty="0" smtClean="0"/>
              <a:t>Mae gan saer 32 metr o goed ac mae am wneud border o gwmpas gwely </a:t>
            </a:r>
            <a:r>
              <a:rPr lang="cy-GB" dirty="0" err="1" smtClean="0"/>
              <a:t>gardd</a:t>
            </a:r>
            <a:r>
              <a:rPr lang="cy-GB" dirty="0" smtClean="0"/>
              <a:t>. Mae’n ystyried y dyluniadau canlynol ar gyfer gwely’r ardd.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Rhowch gylch o gwmpas “Ydi” neu Nac ydi” ar gyfer pob dyluniad i ddynodi a ydi </a:t>
            </a:r>
            <a:r>
              <a:rPr lang="cy-GB" dirty="0" err="1" smtClean="0"/>
              <a:t>hi’n</a:t>
            </a:r>
            <a:r>
              <a:rPr lang="cy-GB" dirty="0" smtClean="0"/>
              <a:t> bosibl gwneud gwely’r ardd gyda 32 metr o goed.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</p:txBody>
      </p:sp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79640" y="3599099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3796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32" y="5635343"/>
            <a:ext cx="5151120" cy="11399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0188" y="5582071"/>
            <a:ext cx="53774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	 Gyda’r dyluniad hwn, ydi </a:t>
            </a:r>
            <a:r>
              <a:rPr lang="cy-GB" sz="1000" dirty="0" err="1" smtClean="0">
                <a:latin typeface="Tempus Sans ITC" panose="04020404030D07020202" pitchFamily="82" charset="0"/>
              </a:rPr>
              <a:t>hi’n</a:t>
            </a:r>
            <a:r>
              <a:rPr lang="cy-GB" sz="1000" dirty="0" smtClean="0">
                <a:latin typeface="Tempus Sans ITC" panose="04020404030D07020202" pitchFamily="82" charset="0"/>
              </a:rPr>
              <a:t> bosib gwneud gwely’r ardd gyda 32 metr o goed?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A		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B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C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D		</a:t>
            </a:r>
            <a:r>
              <a:rPr lang="cy-GB" sz="1000" dirty="0">
                <a:latin typeface="Tempus Sans ITC" panose="04020404030D07020202" pitchFamily="82" charset="0"/>
              </a:rPr>
              <a:t>Ydi / Nac </a:t>
            </a:r>
            <a:r>
              <a:rPr lang="cy-GB" sz="1000" dirty="0" smtClean="0">
                <a:latin typeface="Tempus Sans ITC" panose="04020404030D07020202" pitchFamily="82" charset="0"/>
              </a:rPr>
              <a:t>ydi </a:t>
            </a:r>
            <a:endParaRPr lang="cy-GB" sz="1000" dirty="0">
              <a:latin typeface="Tempus Sans ITC" panose="04020404030D070202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10: Saer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10.1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gan saer 32 metr o goed ac mae am wneud border o gwmpas gwely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gardd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Mae’n ystyried y dyluniadau canlynol ar gyfer gwely’r ardd.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/>
              <a:t>Rhowch gylch o gwmpas “Ydi” neu Nac ydi” ar gyfer pob dyluniad i ddynodi a ydi </a:t>
            </a:r>
            <a:r>
              <a:rPr lang="cy-GB" dirty="0" err="1"/>
              <a:t>hi’n</a:t>
            </a:r>
            <a:r>
              <a:rPr lang="cy-GB" dirty="0"/>
              <a:t> bosibl gwneud gwely’r ardd gyda 32 metr o goed.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51" y="2343796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32" y="5623431"/>
            <a:ext cx="5151120" cy="11399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02636" y="5589240"/>
            <a:ext cx="53774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	 Gyda’r dyluniad hwn, ydi </a:t>
            </a:r>
            <a:r>
              <a:rPr lang="cy-GB" sz="1000" dirty="0" err="1" smtClean="0">
                <a:latin typeface="Tempus Sans ITC" panose="04020404030D07020202" pitchFamily="82" charset="0"/>
              </a:rPr>
              <a:t>hi’n</a:t>
            </a:r>
            <a:r>
              <a:rPr lang="cy-GB" sz="1000" dirty="0" smtClean="0">
                <a:latin typeface="Tempus Sans ITC" panose="04020404030D07020202" pitchFamily="82" charset="0"/>
              </a:rPr>
              <a:t> bosib gwneud gwely’r ardd gyda 32 metr o goed?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A		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B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C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D		</a:t>
            </a:r>
            <a:r>
              <a:rPr lang="cy-GB" sz="1000" dirty="0">
                <a:latin typeface="Tempus Sans ITC" panose="04020404030D07020202" pitchFamily="82" charset="0"/>
              </a:rPr>
              <a:t>Ydi / Nac </a:t>
            </a:r>
            <a:r>
              <a:rPr lang="cy-GB" sz="1000" dirty="0" smtClean="0">
                <a:latin typeface="Tempus Sans ITC" panose="04020404030D07020202" pitchFamily="82" charset="0"/>
              </a:rPr>
              <a:t>ydi </a:t>
            </a:r>
            <a:endParaRPr lang="cy-GB" sz="1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10: Saer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10.1</a:t>
            </a:r>
          </a:p>
          <a:p>
            <a:r>
              <a:rPr lang="cy-GB" dirty="0"/>
              <a:t>Mae gan saer 32 metr o goed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ac mae am wneud border o gwmpas gwely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gardd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cy-GB" dirty="0"/>
              <a:t>Mae’n ystyried y dyluniadau canlynol ar gyfer gwely’r ardd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Rhowch gylch o gwmpas “Ydi” neu Nac ydi” ar gyfer pob dyluniad i ddynodi a ydi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hi’n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bosibl gwneud gwely’r ardd gyda 32 metr o goed.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39" y="2384884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10: Saer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10.1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gan saer 32 metr o goed ac mae am wneud border o gwmpas gwely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gardd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Mae’n ystyried y dyluniadau canlynol ar gyfer gwely’r ardd.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Rhowch gylch o gwmpas “Ydi” neu Nac ydi” ar gyfer pob dyluniad i ddynodi a ydi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hi’n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bosibl gwneud gwely’r ardd gyda 32 metr o goed.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48" y="2343796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32" y="5623431"/>
            <a:ext cx="5151120" cy="11399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02636" y="5589240"/>
            <a:ext cx="53774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	 Gyda’r dyluniad hwn, ydi </a:t>
            </a:r>
            <a:r>
              <a:rPr lang="cy-GB" sz="1000" dirty="0" err="1" smtClean="0">
                <a:latin typeface="Tempus Sans ITC" panose="04020404030D07020202" pitchFamily="82" charset="0"/>
              </a:rPr>
              <a:t>hi’n</a:t>
            </a:r>
            <a:r>
              <a:rPr lang="cy-GB" sz="1000" dirty="0" smtClean="0">
                <a:latin typeface="Tempus Sans ITC" panose="04020404030D07020202" pitchFamily="82" charset="0"/>
              </a:rPr>
              <a:t> bosib gwneud gwely’r ardd gyda 32 metr o goed?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A		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B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C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D		</a:t>
            </a:r>
            <a:r>
              <a:rPr lang="cy-GB" sz="1000" dirty="0">
                <a:latin typeface="Tempus Sans ITC" panose="04020404030D07020202" pitchFamily="82" charset="0"/>
              </a:rPr>
              <a:t>Ydi / Nac </a:t>
            </a:r>
            <a:r>
              <a:rPr lang="cy-GB" sz="1000" dirty="0" smtClean="0">
                <a:latin typeface="Tempus Sans ITC" panose="04020404030D07020202" pitchFamily="82" charset="0"/>
              </a:rPr>
              <a:t>ydi </a:t>
            </a:r>
            <a:endParaRPr lang="cy-GB" sz="1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10: Saer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10.1</a:t>
            </a:r>
          </a:p>
          <a:p>
            <a:r>
              <a:rPr lang="cy-GB" dirty="0"/>
              <a:t>Mae gan saer 32 metr o goed ac mae am wneud border o gwmpas gwely </a:t>
            </a:r>
            <a:r>
              <a:rPr lang="cy-GB" dirty="0" err="1"/>
              <a:t>gardd</a:t>
            </a:r>
            <a:r>
              <a:rPr lang="cy-GB" dirty="0"/>
              <a:t>. Mae’n ystyried y dyluniadau canlynol ar gyfer gwely’r ardd.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/>
              <a:t>Rhowch gylch o gwmpas “Ydi” neu Nac ydi” ar gyfer pob dyluniad i ddynodi a ydi </a:t>
            </a:r>
            <a:r>
              <a:rPr lang="cy-GB" dirty="0" err="1"/>
              <a:t>hi’n</a:t>
            </a:r>
            <a:r>
              <a:rPr lang="cy-GB" dirty="0"/>
              <a:t> bosibl gwneud gwely’r ardd gyda 32 metr o goed.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46" y="2269629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32" y="5623431"/>
            <a:ext cx="5151120" cy="11399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02636" y="5589240"/>
            <a:ext cx="53774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	 Gyda’r dyluniad hwn, ydi </a:t>
            </a:r>
            <a:r>
              <a:rPr lang="cy-GB" sz="1000" dirty="0" err="1" smtClean="0">
                <a:latin typeface="Tempus Sans ITC" panose="04020404030D07020202" pitchFamily="82" charset="0"/>
              </a:rPr>
              <a:t>hi’n</a:t>
            </a:r>
            <a:r>
              <a:rPr lang="cy-GB" sz="1000" dirty="0" smtClean="0">
                <a:latin typeface="Tempus Sans ITC" panose="04020404030D07020202" pitchFamily="82" charset="0"/>
              </a:rPr>
              <a:t> bosib gwneud gwely’r ardd gyda 32 metr o goed?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A		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B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C		</a:t>
            </a:r>
            <a:r>
              <a:rPr lang="cy-GB" sz="1000" dirty="0">
                <a:latin typeface="Tempus Sans ITC" panose="04020404030D07020202" pitchFamily="82" charset="0"/>
              </a:rPr>
              <a:t>Ydi / Nac ydi</a:t>
            </a:r>
          </a:p>
          <a:p>
            <a:pPr>
              <a:lnSpc>
                <a:spcPts val="1800"/>
              </a:lnSpc>
            </a:pPr>
            <a:r>
              <a:rPr lang="cy-GB" sz="1000" dirty="0" smtClean="0">
                <a:latin typeface="Tempus Sans ITC" panose="04020404030D07020202" pitchFamily="82" charset="0"/>
              </a:rPr>
              <a:t>Dyluniad D		</a:t>
            </a:r>
            <a:r>
              <a:rPr lang="cy-GB" sz="1000" dirty="0">
                <a:latin typeface="Tempus Sans ITC" panose="04020404030D07020202" pitchFamily="82" charset="0"/>
              </a:rPr>
              <a:t>Ydi / Nac </a:t>
            </a:r>
            <a:r>
              <a:rPr lang="cy-GB" sz="1000" dirty="0" smtClean="0">
                <a:latin typeface="Tempus Sans ITC" panose="04020404030D07020202" pitchFamily="82" charset="0"/>
              </a:rPr>
              <a:t>ydi </a:t>
            </a:r>
            <a:endParaRPr lang="cy-GB" sz="1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2581</TotalTime>
  <Words>502</Words>
  <Application>Microsoft Office PowerPoint</Application>
  <PresentationFormat>On-screen Show (4:3)</PresentationFormat>
  <Paragraphs>121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Tempus Sans ITC</vt:lpstr>
      <vt:lpstr>Wingdings</vt:lpstr>
      <vt:lpstr>Brooklet</vt:lpstr>
      <vt:lpstr>Uned Fathemateg 10: Saer</vt:lpstr>
      <vt:lpstr>Uned Fathemateg 10: Saer</vt:lpstr>
      <vt:lpstr>Uned Fathemateg 10: Saer</vt:lpstr>
      <vt:lpstr>Uned Fathemateg 10: Saer</vt:lpstr>
      <vt:lpstr>Uned Fathemateg 10: Saer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Bethan Cartwright</cp:lastModifiedBy>
  <cp:revision>82</cp:revision>
  <dcterms:created xsi:type="dcterms:W3CDTF">2010-03-16T17:53:16Z</dcterms:created>
  <dcterms:modified xsi:type="dcterms:W3CDTF">2015-05-01T13:53:05Z</dcterms:modified>
</cp:coreProperties>
</file>