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Fferins Lliw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14.1</a:t>
            </a:r>
          </a:p>
          <a:p>
            <a:r>
              <a:rPr lang="cy-GB" dirty="0" smtClean="0"/>
              <a:t>Mae mam Robert yn gadael iddo ddewis un fferen allan o fag. Dydi o ddim yn gallu gweld y fferins. Mae’r graff yn dangos nifer y fferins o bob lliw sydd yn y bag. Beth yw’r tebygolrwydd y bydd Robert yn dewis fferen goch?</a:t>
            </a:r>
          </a:p>
          <a:p>
            <a:pPr marL="342900" indent="-342900">
              <a:buAutoNum type="alphaUcPeriod"/>
            </a:pPr>
            <a:r>
              <a:rPr lang="cy-GB" dirty="0" smtClean="0"/>
              <a:t>10%</a:t>
            </a:r>
          </a:p>
          <a:p>
            <a:pPr marL="342900" indent="-342900">
              <a:buAutoNum type="alphaUcPeriod"/>
            </a:pPr>
            <a:r>
              <a:rPr lang="cy-GB" dirty="0" smtClean="0"/>
              <a:t>20%</a:t>
            </a:r>
          </a:p>
          <a:p>
            <a:pPr marL="342900" indent="-342900">
              <a:buAutoNum type="alphaUcPeriod"/>
            </a:pPr>
            <a:r>
              <a:rPr lang="cy-GB" dirty="0" smtClean="0"/>
              <a:t>25%</a:t>
            </a:r>
          </a:p>
          <a:p>
            <a:pPr marL="342900" indent="-342900">
              <a:buAutoNum type="alphaUcPeriod"/>
            </a:pPr>
            <a:r>
              <a:rPr lang="cy-GB" dirty="0" smtClean="0"/>
              <a:t>50%</a:t>
            </a:r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pPr marL="342900" indent="-342900">
              <a:buAutoNum type="alphaUcPeriod"/>
            </a:pPr>
            <a:endParaRPr lang="cy-GB" dirty="0" smtClean="0"/>
          </a:p>
          <a:p>
            <a:endParaRPr lang="cy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203013" y="3501008"/>
            <a:ext cx="4226011" cy="3274287"/>
            <a:chOff x="1203013" y="3501008"/>
            <a:chExt cx="4226011" cy="327428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0"/>
            <a:stretch/>
          </p:blipFill>
          <p:spPr>
            <a:xfrm>
              <a:off x="1203013" y="3501008"/>
              <a:ext cx="4226011" cy="2500527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 rot="5400000">
              <a:off x="1373437" y="60362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Coch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5400000">
              <a:off x="1851810" y="60471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Oren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rot="5400000">
              <a:off x="2226660" y="6138497"/>
              <a:ext cx="874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Melyn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5400000">
              <a:off x="2700509" y="6164152"/>
              <a:ext cx="88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Gwyrdd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5400000">
              <a:off x="3168770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Glas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3717200" y="6020874"/>
              <a:ext cx="719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Pinc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5400000">
              <a:off x="4116791" y="6130517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Porffor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5400000">
              <a:off x="4594161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Brown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Fferins Lliw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mam Robert yn gadael iddo ddewis un fferen allan</a:t>
            </a:r>
            <a:r>
              <a:rPr lang="cy-GB" dirty="0"/>
              <a:t>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o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fag. Dydi o ddim yn gallu gweld y fferins. Mae’r graff yn dangos nifer y fferins o bob lliw sydd yn y bag. </a:t>
            </a:r>
            <a:r>
              <a:rPr lang="cy-GB" dirty="0"/>
              <a:t>Beth yw’r tebygolrwydd y bydd Robert yn dewis fferen goch?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03013" y="3501008"/>
            <a:ext cx="4226011" cy="3274287"/>
            <a:chOff x="1203013" y="3501008"/>
            <a:chExt cx="4226011" cy="327428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0"/>
            <a:stretch/>
          </p:blipFill>
          <p:spPr>
            <a:xfrm>
              <a:off x="1203013" y="3501008"/>
              <a:ext cx="4226011" cy="250052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 rot="5400000">
              <a:off x="1373437" y="60362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Coch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5400000">
              <a:off x="1851810" y="60471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Oren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2226660" y="6138497"/>
              <a:ext cx="874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Melyn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5400000">
              <a:off x="2700509" y="6164152"/>
              <a:ext cx="88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Gwyrdd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5400000">
              <a:off x="3168770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Glas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5400000">
              <a:off x="3717200" y="6020874"/>
              <a:ext cx="719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Pinc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4116791" y="6130517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Porffor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594161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Brown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Fferins Lliw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mam Robert yn gadael iddo ddewis un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fferen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allan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o fag. Dydi o ddim yn gallu gweld y fferins. </a:t>
            </a:r>
            <a:r>
              <a:rPr lang="cy-GB" dirty="0"/>
              <a:t>Mae’r graff yn dangos nifer y fferins o bob lliw sydd yn y bag.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yw’r tebygolrwydd y bydd Robert yn dewis fferen goch?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03013" y="3501008"/>
            <a:ext cx="4226011" cy="3274287"/>
            <a:chOff x="1203013" y="3501008"/>
            <a:chExt cx="4226011" cy="327428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0"/>
            <a:stretch/>
          </p:blipFill>
          <p:spPr>
            <a:xfrm>
              <a:off x="1203013" y="3501008"/>
              <a:ext cx="4226011" cy="250052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 rot="5400000">
              <a:off x="1373437" y="60362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Coch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5400000">
              <a:off x="1851810" y="60471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Oren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2226660" y="6138497"/>
              <a:ext cx="874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Melyn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5400000">
              <a:off x="2700509" y="6164152"/>
              <a:ext cx="88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Gwyrdd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5400000">
              <a:off x="3168770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Glas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5400000">
              <a:off x="3717200" y="6020874"/>
              <a:ext cx="719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Pinc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4116791" y="6130517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Porffor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594161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Brown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Fferins Lliw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79640" y="6415255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14.1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mam Robert yn gadael iddo ddewis un fferen allan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o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fag. Dydi o ddim yn gallu gweld y fferins. Mae’r </a:t>
            </a:r>
            <a:r>
              <a:rPr lang="cy-GB" dirty="0"/>
              <a:t>graff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yn dangos nifer y fferins o bob lliw sydd yn y bag. Beth yw’r </a:t>
            </a:r>
            <a:r>
              <a:rPr lang="cy-GB" dirty="0"/>
              <a:t>tebygolrwydd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bydd Robert yn dewis fferen goch?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03013" y="3501008"/>
            <a:ext cx="4226011" cy="3274287"/>
            <a:chOff x="1203013" y="3501008"/>
            <a:chExt cx="4226011" cy="327428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0"/>
            <a:stretch/>
          </p:blipFill>
          <p:spPr>
            <a:xfrm>
              <a:off x="1203013" y="3501008"/>
              <a:ext cx="4226011" cy="250052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 rot="5400000">
              <a:off x="1373437" y="60362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Coch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5400000">
              <a:off x="1851810" y="60471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Oren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2226660" y="6138497"/>
              <a:ext cx="874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Melyn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5400000">
              <a:off x="2700509" y="6164152"/>
              <a:ext cx="88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Gwyrdd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5400000">
              <a:off x="3168770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Glas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5400000">
              <a:off x="3717200" y="6020874"/>
              <a:ext cx="719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Pinc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4116791" y="6130517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Porffor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594161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Brown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</a:t>
            </a:r>
            <a:r>
              <a:rPr lang="cy-GB" sz="4000">
                <a:solidFill>
                  <a:schemeClr val="tx1">
                    <a:lumMod val="95000"/>
                    <a:lumOff val="5000"/>
                  </a:schemeClr>
                </a:solidFill>
              </a:rPr>
              <a:t>Fathemateg </a:t>
            </a:r>
            <a:r>
              <a:rPr lang="cy-GB" sz="4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Fferins Lliw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14.1</a:t>
            </a:r>
          </a:p>
          <a:p>
            <a:r>
              <a:rPr lang="cy-GB" dirty="0"/>
              <a:t>Mae mam Robert yn gadael iddo ddewis un fferen allan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smtClean="0"/>
              <a:t>o </a:t>
            </a:r>
            <a:r>
              <a:rPr lang="cy-GB" dirty="0"/>
              <a:t>fag. Dydi o ddim yn gallu gweld y fferins. Mae’r graff yn dangos nifer y fferins o bob lliw sydd yn y bag. Beth yw’r tebygolrwydd y bydd Robert yn dewis fferen goch?</a:t>
            </a:r>
          </a:p>
          <a:p>
            <a:pPr marL="342900" indent="-342900">
              <a:buAutoNum type="alphaUcPeriod"/>
            </a:pPr>
            <a:r>
              <a:rPr lang="cy-GB" dirty="0"/>
              <a:t>10%</a:t>
            </a:r>
          </a:p>
          <a:p>
            <a:pPr marL="342900" indent="-342900">
              <a:buAutoNum type="alphaUcPeriod"/>
            </a:pPr>
            <a:r>
              <a:rPr lang="cy-GB" dirty="0"/>
              <a:t>20%</a:t>
            </a:r>
          </a:p>
          <a:p>
            <a:pPr marL="342900" indent="-342900">
              <a:buAutoNum type="alphaUcPeriod"/>
            </a:pPr>
            <a:r>
              <a:rPr lang="cy-GB" dirty="0"/>
              <a:t>25%</a:t>
            </a:r>
          </a:p>
          <a:p>
            <a:pPr marL="342900" indent="-342900">
              <a:buAutoNum type="alphaUcPeriod"/>
            </a:pPr>
            <a:r>
              <a:rPr lang="cy-GB" dirty="0"/>
              <a:t>50</a:t>
            </a:r>
            <a:r>
              <a:rPr lang="cy-GB" dirty="0" smtClean="0"/>
              <a:t>%</a:t>
            </a: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59632" y="3395073"/>
            <a:ext cx="4226011" cy="3274287"/>
            <a:chOff x="1203013" y="3501008"/>
            <a:chExt cx="4226011" cy="327428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0"/>
            <a:stretch/>
          </p:blipFill>
          <p:spPr>
            <a:xfrm>
              <a:off x="1203013" y="3501008"/>
              <a:ext cx="4226011" cy="250052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 rot="5400000">
              <a:off x="1373437" y="60362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Coch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5400000">
              <a:off x="1851810" y="6047163"/>
              <a:ext cx="692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Oren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rot="5400000">
              <a:off x="2226660" y="6138497"/>
              <a:ext cx="874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Melyn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rot="5400000">
              <a:off x="2700509" y="6164152"/>
              <a:ext cx="88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600" dirty="0" smtClean="0">
                  <a:latin typeface="Tw Cen MT" panose="020B0602020104020603" pitchFamily="34" charset="0"/>
                </a:rPr>
                <a:t>Gwyrdd</a:t>
              </a:r>
              <a:endParaRPr lang="cy-GB" sz="16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5400000">
              <a:off x="3168770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Glas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5400000">
              <a:off x="3717200" y="6020874"/>
              <a:ext cx="7191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Pinc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4116791" y="6130517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Porffor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594161" y="6123108"/>
              <a:ext cx="874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dirty="0" smtClean="0">
                  <a:latin typeface="Tw Cen MT" panose="020B0602020104020603" pitchFamily="34" charset="0"/>
                </a:rPr>
                <a:t>Brown</a:t>
              </a:r>
              <a:endParaRPr lang="cy-GB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2538</TotalTime>
  <Words>536</Words>
  <Application>Microsoft Office PowerPoint</Application>
  <PresentationFormat>On-screen Show (4:3)</PresentationFormat>
  <Paragraphs>139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Tw Cen MT</vt:lpstr>
      <vt:lpstr>Wingdings</vt:lpstr>
      <vt:lpstr>Brooklet</vt:lpstr>
      <vt:lpstr>Uned Fathemateg 14: Fferins Lliw</vt:lpstr>
      <vt:lpstr>Uned Fathemateg 14: Fferins Lliw</vt:lpstr>
      <vt:lpstr>Uned Fathemateg 14: Fferins Lliw</vt:lpstr>
      <vt:lpstr>Uned Fathemateg 14: Fferins Lliw</vt:lpstr>
      <vt:lpstr>Uned Fathemateg 14: Fferins Lliw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73</cp:revision>
  <dcterms:created xsi:type="dcterms:W3CDTF">2010-03-16T17:53:16Z</dcterms:created>
  <dcterms:modified xsi:type="dcterms:W3CDTF">2015-04-10T13:10:43Z</dcterms:modified>
</cp:coreProperties>
</file>