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15</a:t>
            </a:r>
            <a:r>
              <a:rPr lang="cy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Profion Gwyddoniaeth</a:t>
            </a:r>
            <a:endParaRPr lang="cy-GB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/>
              <a:t>CWESTIWN 15.1</a:t>
            </a:r>
          </a:p>
          <a:p>
            <a:endParaRPr lang="cy-GB" dirty="0" smtClean="0"/>
          </a:p>
          <a:p>
            <a:r>
              <a:rPr lang="cy-GB" dirty="0" smtClean="0"/>
              <a:t>Yn ysgol </a:t>
            </a:r>
            <a:r>
              <a:rPr lang="cy-GB" dirty="0" err="1" smtClean="0"/>
              <a:t>Mei</a:t>
            </a:r>
            <a:r>
              <a:rPr lang="cy-GB" dirty="0" smtClean="0"/>
              <a:t> Lin, mae ei hathrawes wyddoniaeth yn rhoi profion sy’n cael eu marcio allan o 100. Ar gyfartaledd mae </a:t>
            </a:r>
            <a:r>
              <a:rPr lang="cy-GB" dirty="0" err="1" smtClean="0"/>
              <a:t>Mei</a:t>
            </a:r>
            <a:r>
              <a:rPr lang="cy-GB" dirty="0" smtClean="0"/>
              <a:t> Lin yn cael 60 marc yn ei phedwar prawf gwyddoniaeth cyntaf. Yn y pumed prawf, cafodd 80 marc.</a:t>
            </a:r>
            <a:endParaRPr lang="cy-GB" dirty="0" smtClean="0"/>
          </a:p>
          <a:p>
            <a:endParaRPr lang="cy-GB" dirty="0" smtClean="0"/>
          </a:p>
          <a:p>
            <a:r>
              <a:rPr lang="cy-GB" dirty="0" smtClean="0"/>
              <a:t>Faint yw cyfartaledd marciau </a:t>
            </a:r>
            <a:r>
              <a:rPr lang="cy-GB" dirty="0" err="1" smtClean="0"/>
              <a:t>Mei</a:t>
            </a:r>
            <a:r>
              <a:rPr lang="cy-GB" dirty="0" smtClean="0"/>
              <a:t> Lin mewn gwyddoniaeth ar ôl y pum prawf?</a:t>
            </a:r>
            <a:endParaRPr lang="cy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15: Profion Gwyddoniaeth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15.1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ysgol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Lin, mae ei hathrawes wyddoniaeth yn rhoi profion sy’n cael eu marcio allan o 100. Ar gyfartaledd mae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Lin yn cael 60 marc yn ei phedwar prawf gwyddoniaeth cyntaf. Yn y pumed prawf, cafodd 80 marc.</a:t>
            </a:r>
          </a:p>
          <a:p>
            <a:endParaRPr lang="cy-GB" dirty="0"/>
          </a:p>
          <a:p>
            <a:r>
              <a:rPr lang="cy-GB" dirty="0"/>
              <a:t>Faint yw cyfartaledd marciau </a:t>
            </a:r>
            <a:r>
              <a:rPr lang="cy-GB" dirty="0" err="1"/>
              <a:t>Mei</a:t>
            </a:r>
            <a:r>
              <a:rPr lang="cy-GB" dirty="0"/>
              <a:t> Lin mewn gwyddoniaeth ar ôl y pum prawf?</a:t>
            </a:r>
          </a:p>
        </p:txBody>
      </p: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15: Profion Gwyddoniaeth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15.1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ysgol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Lin, mae ei hathrawes wyddoniaeth yn rhoi profion sy’n cael eu marcio allan o 100</a:t>
            </a:r>
            <a:r>
              <a:rPr lang="cy-GB" dirty="0"/>
              <a:t>. Ar gyfartaledd mae </a:t>
            </a:r>
            <a:r>
              <a:rPr lang="cy-GB" dirty="0" err="1"/>
              <a:t>Mei</a:t>
            </a:r>
            <a:r>
              <a:rPr lang="cy-GB" dirty="0"/>
              <a:t> Lin yn cael 60 marc yn ei phedwar prawf gwyddoniaeth cyntaf. Yn y pumed prawf, cafodd 80 marc.</a:t>
            </a:r>
          </a:p>
          <a:p>
            <a:endParaRPr lang="cy-GB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Faint yw cyfartaledd marciau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Lin mewn gwyddoniaeth ar ôl y pum prawf?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15: Profion Gwyddoniaeth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15.1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ysgol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Lin, mae ei hathrawes wyddoniaeth yn rhoi profion sy’n cael eu marcio allan o 100. Ar </a:t>
            </a:r>
            <a:r>
              <a:rPr lang="cy-GB" dirty="0"/>
              <a:t>gyfartaledd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mae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Lin yn cael 60 marc yn ei phedwar prawf gwyddoniaeth cyntaf. Yn y pumed prawf, cafodd 80 marc.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Faint yw </a:t>
            </a:r>
            <a:r>
              <a:rPr lang="cy-GB" dirty="0"/>
              <a:t>cyfartaledd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marciau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Lin mewn gwyddoniaeth ar ôl y pum prawf?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15: Profion Gwyddoniaeth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218721"/>
            <a:ext cx="5572164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/>
              <a:t>CWESTIWN 15.1</a:t>
            </a:r>
          </a:p>
          <a:p>
            <a:endParaRPr lang="cy-GB" dirty="0"/>
          </a:p>
          <a:p>
            <a:r>
              <a:rPr lang="cy-GB" dirty="0"/>
              <a:t>Yn ysgol </a:t>
            </a:r>
            <a:r>
              <a:rPr lang="cy-GB" dirty="0" err="1"/>
              <a:t>Mei</a:t>
            </a:r>
            <a:r>
              <a:rPr lang="cy-GB" dirty="0"/>
              <a:t> Lin, mae ei hathrawes wyddoniaeth yn rhoi profion sy’n cael eu marcio allan o 100. Ar gyfartaledd mae </a:t>
            </a:r>
            <a:r>
              <a:rPr lang="cy-GB" dirty="0" err="1"/>
              <a:t>Mei</a:t>
            </a:r>
            <a:r>
              <a:rPr lang="cy-GB" dirty="0"/>
              <a:t> Lin yn cael 60 marc yn ei phedwar prawf gwyddoniaeth cyntaf. Yn y pumed prawf, cafodd 80 marc.</a:t>
            </a:r>
          </a:p>
          <a:p>
            <a:endParaRPr lang="cy-GB" dirty="0"/>
          </a:p>
          <a:p>
            <a:r>
              <a:rPr lang="cy-GB" dirty="0"/>
              <a:t>Faint yw cyfartaledd marciau </a:t>
            </a:r>
            <a:r>
              <a:rPr lang="cy-GB" dirty="0" err="1"/>
              <a:t>Mei</a:t>
            </a:r>
            <a:r>
              <a:rPr lang="cy-GB" dirty="0"/>
              <a:t> Lin mewn gwyddoniaeth ar ôl y pum prawf?</a:t>
            </a:r>
          </a:p>
        </p:txBody>
      </p: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2466</TotalTime>
  <Words>511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Wingdings</vt:lpstr>
      <vt:lpstr>Brooklet</vt:lpstr>
      <vt:lpstr>Uned Fathemateg 15: Profion Gwyddoniaeth</vt:lpstr>
      <vt:lpstr>Uned Fathemateg 15: Profion Gwyddoniaeth</vt:lpstr>
      <vt:lpstr>Uned Fathemateg 15: Profion Gwyddoniaeth</vt:lpstr>
      <vt:lpstr>Uned Fathemateg 15: Profion Gwyddoniaeth</vt:lpstr>
      <vt:lpstr>Uned Fathemateg 15: Profion Gwyddoniaeth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72</cp:revision>
  <dcterms:created xsi:type="dcterms:W3CDTF">2010-03-16T17:53:16Z</dcterms:created>
  <dcterms:modified xsi:type="dcterms:W3CDTF">2015-04-08T14:24:11Z</dcterms:modified>
</cp:coreProperties>
</file>