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17: Sbwriel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CWESTIWN 17.1</a:t>
            </a:r>
          </a:p>
          <a:p>
            <a:r>
              <a:rPr lang="cy-GB" dirty="0"/>
              <a:t>Ar gyfer aseiniad gwaith cartref ar yr amgylchedd, casglodd disgyblion wybodaeth am amser dadelfennu nifer o fathau o sbwriel y mae pobl yn ei daflu:</a:t>
            </a:r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r>
              <a:rPr lang="cy-GB" dirty="0"/>
              <a:t>Mae disgybl yn </a:t>
            </a:r>
            <a:r>
              <a:rPr lang="cy-GB" dirty="0"/>
              <a:t>ystyried dangos </a:t>
            </a:r>
            <a:r>
              <a:rPr lang="cy-GB" dirty="0" smtClean="0"/>
              <a:t>y </a:t>
            </a:r>
            <a:r>
              <a:rPr lang="cy-GB" dirty="0"/>
              <a:t>canlyniadau mewn graff bar. Rhowch </a:t>
            </a:r>
            <a:r>
              <a:rPr lang="cy-GB" i="1" dirty="0"/>
              <a:t>un</a:t>
            </a:r>
            <a:r>
              <a:rPr lang="cy-GB" dirty="0"/>
              <a:t> rheswm pam mae graff bar yn anaddas i arddangos y data hyn.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416058"/>
              </p:ext>
            </p:extLst>
          </p:nvPr>
        </p:nvGraphicFramePr>
        <p:xfrm>
          <a:off x="251520" y="2399822"/>
          <a:ext cx="5256584" cy="2685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/>
                <a:gridCol w="2628292"/>
              </a:tblGrid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Math o sbwriel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Amser dadelfennu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Pil banana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1- 3 blynedd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Pil oren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1- 3 blynedd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Bocsys cardfwrdd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0.5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blwyddyn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Gwm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cnoi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20-25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Papurau newydd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Ychydig ddyddiau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Cwpanau polystyren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Dros 100 mlynedd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17: Sbwriel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17.1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gyfer aseiniad gwaith cartref ar yr amgylchedd, casglodd disgyblion wybodaeth am amser dadelfennu nifer o fathau o sbwriel y mae pobl yn ei daflu:</a:t>
            </a:r>
          </a:p>
          <a:p>
            <a:endParaRPr lang="cy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disgybl yn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ystyried dangos y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canlyniadau mewn graff bar. </a:t>
            </a:r>
            <a:r>
              <a:rPr lang="cy-GB" dirty="0"/>
              <a:t>Rhowch </a:t>
            </a:r>
            <a:r>
              <a:rPr lang="cy-GB" i="1" dirty="0"/>
              <a:t>un</a:t>
            </a:r>
            <a:r>
              <a:rPr lang="cy-GB" dirty="0"/>
              <a:t> rheswm pam mae graff bar yn anaddas i arddangos y data hyn.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58" y="2462016"/>
            <a:ext cx="5279136" cy="279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17: Sbwriel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17.1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gyfer aseiniad gwaith cartref ar yr amgylchedd, </a:t>
            </a:r>
            <a:r>
              <a:rPr lang="cy-GB" dirty="0"/>
              <a:t>casglodd disgyblion wybodaeth am amser dadelfennu nifer o fathau o sbwriel y mae pobl yn ei daflu:</a:t>
            </a:r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disgybl yn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ystyried dangos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y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canlyniadau mewn graff bar. Rhowch </a:t>
            </a:r>
            <a:r>
              <a:rPr lang="cy-GB" i="1" dirty="0">
                <a:solidFill>
                  <a:schemeClr val="bg1">
                    <a:lumMod val="50000"/>
                  </a:schemeClr>
                </a:solidFill>
              </a:rPr>
              <a:t>un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rheswm pam mae graff bar yn anaddas i arddangos y data hyn.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008007"/>
              </p:ext>
            </p:extLst>
          </p:nvPr>
        </p:nvGraphicFramePr>
        <p:xfrm>
          <a:off x="251520" y="2399822"/>
          <a:ext cx="5256584" cy="2685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/>
                <a:gridCol w="2628292"/>
              </a:tblGrid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Math o sbwriel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Amser dadelfennu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Pil banana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1- 3 blynedd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Pil oren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1- 3 blynedd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Bocsys cardfwrdd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0.5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blwyddyn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Gwm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cnoi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20-25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Papurau newydd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Ychydig ddyddiau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Cwpanau polystyren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Dros 100 mlynedd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17: Sbwriel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17.1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gyfer aseiniad gwaith cartref ar yr amgylchedd, casglodd disgyblion wybodaeth am amser dadelfennu nifer o fathau o sbwriel y mae pobl yn ei daflu: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disgybl yn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ystyried dangos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y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canlyniadau mewn </a:t>
            </a:r>
            <a:r>
              <a:rPr lang="cy-GB" dirty="0"/>
              <a:t>graff bar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 Rhowch </a:t>
            </a:r>
            <a:r>
              <a:rPr lang="cy-GB" i="1" dirty="0">
                <a:solidFill>
                  <a:schemeClr val="bg1">
                    <a:lumMod val="50000"/>
                  </a:schemeClr>
                </a:solidFill>
              </a:rPr>
              <a:t>un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rheswm pam mae graff bar yn anaddas i arddangos y data hyn.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008007"/>
              </p:ext>
            </p:extLst>
          </p:nvPr>
        </p:nvGraphicFramePr>
        <p:xfrm>
          <a:off x="251520" y="2399822"/>
          <a:ext cx="5256584" cy="2685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/>
                <a:gridCol w="2628292"/>
              </a:tblGrid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Math o sbwriel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Amser dadelfennu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Pil banana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1- 3 blynedd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Pil oren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1- 3 blynedd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Bocsys cardfwrdd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0.5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blwyddyn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Gwm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cnoi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20-25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Papurau newydd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Ychydig ddyddiau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Cwpanau polystyren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Dros 100 mlynedd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17: Sbwriel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17.1</a:t>
            </a:r>
          </a:p>
          <a:p>
            <a:r>
              <a:rPr lang="cy-GB" dirty="0" smtClean="0"/>
              <a:t>Ar gyfer aseiniad gwaith cartref ar yr amgylchedd, casglodd disgyblion wybodaeth am amser dadelfennu nifer o fathau o sbwriel y mae pobl yn ei daflu: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r>
              <a:rPr lang="cy-GB" dirty="0" smtClean="0"/>
              <a:t>Mae disgybl yn </a:t>
            </a:r>
            <a:r>
              <a:rPr lang="cy-GB" dirty="0" smtClean="0"/>
              <a:t>ystyried dangos </a:t>
            </a:r>
            <a:r>
              <a:rPr lang="cy-GB" dirty="0" smtClean="0"/>
              <a:t>y canlyniadau mewn graff bar. Rhowch </a:t>
            </a:r>
            <a:r>
              <a:rPr lang="cy-GB" i="1" dirty="0" smtClean="0"/>
              <a:t>un</a:t>
            </a:r>
            <a:r>
              <a:rPr lang="cy-GB" dirty="0" smtClean="0"/>
              <a:t> rheswm pam mae graff bar yn anaddas i arddangos y data hyn.</a:t>
            </a:r>
            <a:endParaRPr lang="cy-GB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008007"/>
              </p:ext>
            </p:extLst>
          </p:nvPr>
        </p:nvGraphicFramePr>
        <p:xfrm>
          <a:off x="251520" y="2399822"/>
          <a:ext cx="5256584" cy="2685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/>
                <a:gridCol w="2628292"/>
              </a:tblGrid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Math o sbwriel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Amser dadelfennu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Pil banana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1- 3 blynedd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Pil oren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1- 3 blynedd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Bocsys cardfwrdd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0.5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blwyddyn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Gwm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cnoi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20-25</a:t>
                      </a:r>
                      <a:r>
                        <a:rPr lang="cy-GB" baseline="0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mlynedd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Papurau newydd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Ychydig ddyddiau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3623"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Cwpanau polystyren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Dros 100 mlynedd</a:t>
                      </a:r>
                      <a:endParaRPr lang="cy-GB" noProof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2430</TotalTime>
  <Words>603</Words>
  <Application>Microsoft Office PowerPoint</Application>
  <PresentationFormat>On-screen Show (4:3)</PresentationFormat>
  <Paragraphs>155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Tw Cen MT</vt:lpstr>
      <vt:lpstr>Wingdings</vt:lpstr>
      <vt:lpstr>Brooklet</vt:lpstr>
      <vt:lpstr>Uned Fathemateg 17: Sbwriel</vt:lpstr>
      <vt:lpstr>Uned Fathemateg 17: Sbwriel</vt:lpstr>
      <vt:lpstr>Uned Fathemateg 17: Sbwriel</vt:lpstr>
      <vt:lpstr>Uned Fathemateg 17: Sbwriel</vt:lpstr>
      <vt:lpstr>Uned Fathemateg 17: Sbwriel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71</cp:revision>
  <dcterms:created xsi:type="dcterms:W3CDTF">2010-03-16T17:53:16Z</dcterms:created>
  <dcterms:modified xsi:type="dcterms:W3CDTF">2015-04-09T08:08:06Z</dcterms:modified>
</cp:coreProperties>
</file>