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</a:t>
            </a:r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</a:t>
            </a:r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athemateg 19: Dewisiadau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/>
              <a:t>CWESTIWN 19.1</a:t>
            </a:r>
          </a:p>
          <a:p>
            <a:endParaRPr lang="cy-GB" b="1" dirty="0" smtClean="0"/>
          </a:p>
          <a:p>
            <a:r>
              <a:rPr lang="cy-GB" dirty="0" smtClean="0"/>
              <a:t>Mewn bwyty pitsa, gallwch gael </a:t>
            </a:r>
            <a:r>
              <a:rPr lang="cy-GB" dirty="0"/>
              <a:t>pitsa </a:t>
            </a:r>
            <a:r>
              <a:rPr lang="cy-GB" dirty="0" smtClean="0"/>
              <a:t>sylfaenol gyda dau dopin: caws a thomato. Gallwch hefyd wneud eich </a:t>
            </a:r>
            <a:r>
              <a:rPr lang="cy-GB" dirty="0"/>
              <a:t>pitsa </a:t>
            </a:r>
            <a:r>
              <a:rPr lang="cy-GB" dirty="0" smtClean="0"/>
              <a:t>eich hun gyda </a:t>
            </a:r>
            <a:r>
              <a:rPr lang="cy-GB" dirty="0" err="1" smtClean="0"/>
              <a:t>thopins</a:t>
            </a:r>
            <a:r>
              <a:rPr lang="cy-GB" dirty="0" smtClean="0"/>
              <a:t> ychwanegol. Cewch ddewis o bedwar topin ychwanegol gwahanol: olewydd, ham, madarch a salami.</a:t>
            </a:r>
          </a:p>
          <a:p>
            <a:endParaRPr lang="cy-GB" dirty="0"/>
          </a:p>
          <a:p>
            <a:r>
              <a:rPr lang="cy-GB" dirty="0" smtClean="0"/>
              <a:t>Mae Ross am archebu </a:t>
            </a:r>
            <a:r>
              <a:rPr lang="cy-GB" dirty="0"/>
              <a:t>pitsa </a:t>
            </a:r>
            <a:r>
              <a:rPr lang="cy-GB" dirty="0" smtClean="0"/>
              <a:t>gyda dau dopin ychwanegol gwahanol.</a:t>
            </a:r>
          </a:p>
          <a:p>
            <a:endParaRPr lang="cy-GB" dirty="0"/>
          </a:p>
          <a:p>
            <a:r>
              <a:rPr lang="cy-GB" dirty="0" smtClean="0"/>
              <a:t>Faint o gyfuniadau gwahanol gall Ross dewis ohonyn nhw? </a:t>
            </a:r>
            <a:endParaRPr lang="cy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  <a:endParaRPr lang="cy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19: Dewisiadau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19.1</a:t>
            </a:r>
          </a:p>
          <a:p>
            <a:endParaRPr lang="cy-GB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Mewn bwyty pitsa, gallwch gael pitsa sylfaenol gyda dau dopin: caws a thomato. Gallwch hefyd wneud eich pitsa eich hun gyda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thopins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ychwanegol. Cewch ddewis o bedwar topin ychwanegol gwahanol: olewydd, ham, madarch a salami.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Ross am archebu pitsa gyda dau dopin ychwanegol gwahanol.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/>
              <a:t>Faint o gyfuniadau gwahanol gall Ross dewis ohonyn nhw? 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19: Dewisiadau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19.1</a:t>
            </a:r>
          </a:p>
          <a:p>
            <a:endParaRPr lang="cy-GB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Mewn bwyty pitsa, gallwch gael pitsa sylfaenol gyda dau dopin: caws a thomato. Gallwch hefyd wneud eich pitsa eich hun gyda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thopins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ychwanegol. </a:t>
            </a:r>
            <a:r>
              <a:rPr lang="cy-GB" dirty="0"/>
              <a:t>Cewch ddewis o bedwar topin ychwanegol gwahanol: olewydd, ham, madarch a salami.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/>
              <a:t>Mae Ross am archebu pitsa gyda dau dopin ychwanegol gwahanol.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Faint o gyfuniadau gwahanol gall Ross dewis ohonyn nhw? 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19: Dewisiadau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26417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19.1</a:t>
            </a:r>
          </a:p>
          <a:p>
            <a:endParaRPr lang="cy-GB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Mewn bwyty pitsa, gallwch gael pitsa sylfaenol gyda dau dopin: caws a thomato. Gallwch hefyd wneud eich pitsa eich hun gyda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thopins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ychwanegol. Cewch ddewis o bedwar topin ychwanegol gwahanol: olewydd, ham, madarch a salami.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Ross am archebu pitsa gyda dau dopin ychwanegol gwahanol.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Faint o </a:t>
            </a:r>
            <a:r>
              <a:rPr lang="cy-GB" dirty="0"/>
              <a:t>gyfuniadau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gwahanol gall Ross dewis ohonyn nhw? </a:t>
            </a:r>
          </a:p>
        </p:txBody>
      </p:sp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19: Dewisiadau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/>
              <a:t>CWESTIWN 19.1</a:t>
            </a:r>
          </a:p>
          <a:p>
            <a:endParaRPr lang="cy-GB" b="1" dirty="0"/>
          </a:p>
          <a:p>
            <a:r>
              <a:rPr lang="cy-GB" dirty="0"/>
              <a:t>Mewn bwyty pitsa, gallwch gael pitsa sylfaenol gyda dau dopin: caws a thomato. Gallwch hefyd wneud eich pitsa eich hun gyda </a:t>
            </a:r>
            <a:r>
              <a:rPr lang="cy-GB" dirty="0" err="1"/>
              <a:t>thopins</a:t>
            </a:r>
            <a:r>
              <a:rPr lang="cy-GB" dirty="0"/>
              <a:t> ychwanegol. Cewch ddewis o bedwar topin ychwanegol gwahanol: olewydd, ham, madarch a salami.</a:t>
            </a:r>
          </a:p>
          <a:p>
            <a:endParaRPr lang="cy-GB" dirty="0"/>
          </a:p>
          <a:p>
            <a:r>
              <a:rPr lang="cy-GB" dirty="0"/>
              <a:t>Mae Ross am archebu pitsa gyda dau dopin ychwanegol gwahanol.</a:t>
            </a:r>
          </a:p>
          <a:p>
            <a:endParaRPr lang="cy-GB" dirty="0"/>
          </a:p>
          <a:p>
            <a:r>
              <a:rPr lang="cy-GB" dirty="0"/>
              <a:t>Faint o gyfuniadau gwahanol gall Ross dewis ohonyn nhw? </a:t>
            </a:r>
          </a:p>
        </p:txBody>
      </p:sp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2464</TotalTime>
  <Words>531</Words>
  <Application>Microsoft Office PowerPoint</Application>
  <PresentationFormat>On-screen Show (4:3)</PresentationFormat>
  <Paragraphs>64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ＭＳ 明朝</vt:lpstr>
      <vt:lpstr>ＭＳ Ｐゴシック</vt:lpstr>
      <vt:lpstr>Arial</vt:lpstr>
      <vt:lpstr>Calibri</vt:lpstr>
      <vt:lpstr>Cambria</vt:lpstr>
      <vt:lpstr>Constantia</vt:lpstr>
      <vt:lpstr>HG明朝E</vt:lpstr>
      <vt:lpstr>Wingdings</vt:lpstr>
      <vt:lpstr>Brooklet</vt:lpstr>
      <vt:lpstr>Uned Fathemateg 19: Dewisiadau</vt:lpstr>
      <vt:lpstr>Uned Fathemateg 19: Dewisiadau</vt:lpstr>
      <vt:lpstr>Uned Fathemateg 19: Dewisiadau</vt:lpstr>
      <vt:lpstr>Uned Fathemateg 19: Dewisiadau</vt:lpstr>
      <vt:lpstr>Uned Fathemateg 19: Dewisiadau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Anwen Davies</cp:lastModifiedBy>
  <cp:revision>71</cp:revision>
  <dcterms:created xsi:type="dcterms:W3CDTF">2010-03-16T17:53:16Z</dcterms:created>
  <dcterms:modified xsi:type="dcterms:W3CDTF">2015-04-09T10:03:23Z</dcterms:modified>
</cp:coreProperties>
</file>