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C87C-E5FC-4200-9106-70484B58EC8B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72867-E945-45C1-8C24-96A57AF17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5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72867-E945-45C1-8C24-96A57AF174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8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23: </a:t>
            </a:r>
            <a:r>
              <a:rPr lang="cy-GB" sz="4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Ciwbiau </a:t>
            </a:r>
            <a:r>
              <a:rPr lang="cy-GB" sz="4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rhifau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23.1</a:t>
            </a:r>
          </a:p>
          <a:p>
            <a:r>
              <a:rPr lang="cy-GB" dirty="0" smtClean="0"/>
              <a:t>Ar y dde mae llun o </a:t>
            </a:r>
          </a:p>
          <a:p>
            <a:r>
              <a:rPr lang="cy-GB" dirty="0" smtClean="0"/>
              <a:t>ddau ddis.</a:t>
            </a:r>
          </a:p>
          <a:p>
            <a:endParaRPr lang="cy-GB" dirty="0" smtClean="0"/>
          </a:p>
          <a:p>
            <a:r>
              <a:rPr lang="cy-GB" dirty="0" smtClean="0"/>
              <a:t>Mae dis yn giwbiau rhifau sy’n dilyn y rheol ganlynol: </a:t>
            </a:r>
            <a:r>
              <a:rPr lang="cy-GB" i="1" dirty="0"/>
              <a:t>cyfanswm y dotiau bob amser ar </a:t>
            </a:r>
            <a:r>
              <a:rPr lang="cy-GB" i="1" dirty="0" smtClean="0"/>
              <a:t>ddau </a:t>
            </a:r>
            <a:r>
              <a:rPr lang="cy-GB" i="1" dirty="0"/>
              <a:t>wyneb gyferbyn â’i gilydd ydi saith.</a:t>
            </a:r>
          </a:p>
          <a:p>
            <a:endParaRPr lang="cy-GB" sz="800" dirty="0" smtClean="0"/>
          </a:p>
          <a:p>
            <a:r>
              <a:rPr lang="cy-GB" dirty="0" smtClean="0"/>
              <a:t>Gallwch wneud ciwb rhifau syml drwy dorri, plygu a gludo cardfwrdd. Gallwch wneud hyn mewn nifer o ffyrdd. Yn y ffigwr isod gallwch weld pedwar toriad y gallwch eu defnyddio i wneud ciwbiau, gyda dotiau ar yr ochr.</a:t>
            </a:r>
          </a:p>
          <a:p>
            <a:endParaRPr lang="cy-GB" dirty="0" smtClean="0"/>
          </a:p>
          <a:p>
            <a:r>
              <a:rPr lang="cy-GB" dirty="0" smtClean="0"/>
              <a:t>Pa un o’r siapiau canlynol y gallwch chi blygu at ei gilydd i ffurfio ciwb sy’n dilyn y rheol cyfanswm y wynebau gyferbyn yn gwneud 7?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wedi'i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5969"/>
            <a:ext cx="1368152" cy="9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0" y="5733256"/>
            <a:ext cx="5319472" cy="93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23: Ciwbiau rhif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4869"/>
            <a:ext cx="5572164" cy="57554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23.1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ddu mae llun o 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ddau ddis.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dis yn giwbiau rhifau sy’n dilyn y rheol ganlynol: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cyfanswm y dotiau bob amser ar </a:t>
            </a:r>
            <a:r>
              <a:rPr lang="cy-GB" i="1" dirty="0" smtClean="0">
                <a:solidFill>
                  <a:schemeClr val="bg1">
                    <a:lumMod val="50000"/>
                  </a:schemeClr>
                </a:solidFill>
              </a:rPr>
              <a:t>ddau wyneb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gyferbyn â’i gilydd ydi saith.</a:t>
            </a:r>
          </a:p>
          <a:p>
            <a:endParaRPr lang="cy-GB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Gallwch wneud ciwb rhifau syml drwy dorri, plygu a gludo cardfwrdd. Gallwch wneud hyn mewn nifer o ffyrdd. Yn y ffigwr isod gallwch weld pedwar toriad y gallwch eu defnyddio i wneud ciwbiau, gyda dotiau ar yr ochr.</a:t>
            </a:r>
          </a:p>
          <a:p>
            <a:endParaRPr lang="cy-GB" dirty="0"/>
          </a:p>
          <a:p>
            <a:r>
              <a:rPr lang="cy-GB" dirty="0"/>
              <a:t>Pa un o’r siapiau canlynol y gallwch chi blygu at ei gilydd i ffurfio ciwb sy’n dilyn y rheol cyfanswm y wynebau gyferbyn yn gwneud 7?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5969"/>
            <a:ext cx="1368152" cy="9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0" y="5733256"/>
            <a:ext cx="5319472" cy="93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3095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23: Ciwbiau rhif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7554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23.1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ddu mae llun o 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ddau ddis.</a:t>
            </a:r>
          </a:p>
          <a:p>
            <a:endParaRPr lang="cy-GB" dirty="0"/>
          </a:p>
          <a:p>
            <a:r>
              <a:rPr lang="cy-GB" dirty="0"/>
              <a:t>Mae dis yn giwbiau rhifau sy’n dilyn y rheol ganlynol: </a:t>
            </a:r>
            <a:r>
              <a:rPr lang="cy-GB" i="1" dirty="0"/>
              <a:t>cyfanswm y dotiau bob amser ar </a:t>
            </a:r>
            <a:r>
              <a:rPr lang="cy-GB" i="1" dirty="0" smtClean="0"/>
              <a:t>ddau </a:t>
            </a:r>
            <a:r>
              <a:rPr lang="cy-GB" i="1" dirty="0"/>
              <a:t>wyneb gyferbyn â’i gilydd ydi saith.</a:t>
            </a:r>
          </a:p>
          <a:p>
            <a:endParaRPr lang="cy-GB" sz="800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Gallwch wneud ciwb rhifau syml drwy dorri, plygu a gludo cardfwrdd. Gallwch wneud hyn mewn nifer o ffyrdd. Yn y ffigwr isod gallwch weld pedwar toriad y gallwch eu defnyddio i wneud ciwbiau, gyda dotiau ar yr ochr.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un o’r siapiau canlynol y gallwch chi blygu at ei gilydd i ffurfio ciwb sy’n dilyn y rheol cyfanswm y wynebau gyferbyn yn gwneud 7?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5969"/>
            <a:ext cx="1368152" cy="9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0" y="5733256"/>
            <a:ext cx="5319472" cy="93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23: Ciwbiau rhif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7554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23.1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ddu mae llun o 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ddau ddis.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dis yn giwbiau rhifau sy’n dilyn y rheol ganlynol: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cyfanswm y dotiau bob amser ar </a:t>
            </a:r>
            <a:r>
              <a:rPr lang="cy-GB" i="1" dirty="0" smtClean="0">
                <a:solidFill>
                  <a:schemeClr val="bg1">
                    <a:lumMod val="50000"/>
                  </a:schemeClr>
                </a:solidFill>
              </a:rPr>
              <a:t>ddau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wyneb gyferbyn â’i gilydd ydi saith.</a:t>
            </a:r>
          </a:p>
          <a:p>
            <a:endParaRPr lang="cy-GB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Gallwch wneud ciwb rhifau syml drwy </a:t>
            </a:r>
            <a:r>
              <a:rPr lang="cy-GB" dirty="0"/>
              <a:t>dorri, plygu a gludo cardfwrdd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Gallwch wneud hyn mewn nifer o ffyrdd. Yn y ffigwr isod gallwch weld pedwar toriad y gallwch eu defnyddio i wneud ciwbiau, gyda dotiau ar yr ochr.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un o’r siapiau canlynol y gallwch chi blygu at ei gilydd i ffurfio ciwb sy’n dilyn y rheol cyfanswm y wynebau gyferbyn yn gwneud 7?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5969"/>
            <a:ext cx="1368152" cy="9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0" y="5733256"/>
            <a:ext cx="5319472" cy="93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23: Ciwbiau rhif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wedi'i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7554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23.1</a:t>
            </a:r>
          </a:p>
          <a:p>
            <a:r>
              <a:rPr lang="cy-GB" dirty="0"/>
              <a:t>Ar y ddu mae llun o </a:t>
            </a:r>
          </a:p>
          <a:p>
            <a:r>
              <a:rPr lang="cy-GB" dirty="0"/>
              <a:t>ddau ddis.</a:t>
            </a:r>
          </a:p>
          <a:p>
            <a:endParaRPr lang="cy-GB" dirty="0"/>
          </a:p>
          <a:p>
            <a:r>
              <a:rPr lang="cy-GB" dirty="0"/>
              <a:t>Mae dis yn giwbiau rhifau sy’n dilyn y rheol ganlynol: </a:t>
            </a:r>
            <a:r>
              <a:rPr lang="cy-GB" i="1" dirty="0"/>
              <a:t>cyfanswm y dotiau bob amser ar </a:t>
            </a:r>
            <a:r>
              <a:rPr lang="cy-GB" i="1" dirty="0" smtClean="0"/>
              <a:t>ddau </a:t>
            </a:r>
            <a:r>
              <a:rPr lang="cy-GB" i="1" dirty="0"/>
              <a:t>wyneb gyferbyn â’i gilydd ydi saith.</a:t>
            </a:r>
          </a:p>
          <a:p>
            <a:endParaRPr lang="cy-GB" sz="800" dirty="0"/>
          </a:p>
          <a:p>
            <a:r>
              <a:rPr lang="cy-GB" dirty="0"/>
              <a:t>Gallwch wneud ciwb rhifau syml drwy dorri, plygu a gludo cardfwrdd. Gallwch wneud hyn mewn nifer o ffyrdd. Yn y ffigwr isod gallwch weld pedwar toriad y gallwch eu defnyddio i wneud ciwbiau, gyda dotiau ar yr ochr.</a:t>
            </a:r>
          </a:p>
          <a:p>
            <a:endParaRPr lang="cy-GB" dirty="0"/>
          </a:p>
          <a:p>
            <a:r>
              <a:rPr lang="cy-GB" dirty="0"/>
              <a:t>Pa un o’r siapiau canlynol y gallwch chi blygu at ei gilydd i ffurfio ciwb sy’n dilyn y rheol cyfanswm y wynebau gyferbyn yn gwneud 7?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05969"/>
            <a:ext cx="1368152" cy="9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0" y="5733256"/>
            <a:ext cx="5319472" cy="93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2433</TotalTime>
  <Words>737</Words>
  <Application>Microsoft Office PowerPoint</Application>
  <PresentationFormat>On-screen Show (4:3)</PresentationFormat>
  <Paragraphs>84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23: Ciwbiau rhifau</vt:lpstr>
      <vt:lpstr>Uned Fathemateg 23: Ciwbiau rhif</vt:lpstr>
      <vt:lpstr>Uned Fathemateg 23: Ciwbiau rhif</vt:lpstr>
      <vt:lpstr>Uned Fathemateg 23: Ciwbiau rhif</vt:lpstr>
      <vt:lpstr>Uned Fathemateg 23: Ciwbiau rhif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78</cp:revision>
  <dcterms:created xsi:type="dcterms:W3CDTF">2010-03-16T17:53:16Z</dcterms:created>
  <dcterms:modified xsi:type="dcterms:W3CDTF">2015-04-24T10:40:23Z</dcterms:modified>
</cp:coreProperties>
</file>