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5: Arwynebedd Cyfandir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Dyma fap o Antarctica.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r>
              <a:rPr lang="cy-GB" b="1" dirty="0" smtClean="0"/>
              <a:t>CWESTIWN 5.1</a:t>
            </a:r>
          </a:p>
          <a:p>
            <a:r>
              <a:rPr lang="cy-GB" dirty="0" smtClean="0"/>
              <a:t>Amcangyfrifwch arwynebedd Antartica gan ddefnyddio graddfa’r map. Dangoswch eich gweithio ac esboniwch sut y daethoch at eich amcangyfrif.  (Cewch ysgrifennu ar y map os ydi hyn yn eich helpu i amcangyfrif.)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530955"/>
            <a:ext cx="3384376" cy="35080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5: Arwynebedd Cyfandir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2844" y="1144869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GB" dirty="0" err="1"/>
              <a:t>Dyma</a:t>
            </a:r>
            <a:r>
              <a:rPr lang="en-GB" dirty="0"/>
              <a:t> </a:t>
            </a:r>
            <a:r>
              <a:rPr lang="en-GB" dirty="0" err="1"/>
              <a:t>fap</a:t>
            </a:r>
            <a:r>
              <a:rPr lang="en-GB" dirty="0"/>
              <a:t> o Antarctica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cy-GB" b="1" dirty="0" smtClean="0"/>
              <a:t>CWESTIWN </a:t>
            </a:r>
            <a:r>
              <a:rPr lang="cy-GB" b="1" dirty="0"/>
              <a:t>5.1</a:t>
            </a:r>
          </a:p>
          <a:p>
            <a:r>
              <a:rPr lang="cy-GB" dirty="0"/>
              <a:t>Amcangyfrifwch arwynebedd Antartica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gan ddefnyddio graddfa’r map. Dangoswch eich gweithio ac esboniwch sut y daethoch at eich amcangyfrif.  (Cewch ysgrifennu ar y map os ydi hyn yn eich helpu i amcangyfrif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.)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99056"/>
            <a:ext cx="3240360" cy="3358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5: Arwynebedd Cyfandir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GB" dirty="0" err="1"/>
              <a:t>Dyma</a:t>
            </a:r>
            <a:r>
              <a:rPr lang="en-GB" dirty="0"/>
              <a:t> </a:t>
            </a:r>
            <a:r>
              <a:rPr lang="en-GB" dirty="0" err="1"/>
              <a:t>fap</a:t>
            </a:r>
            <a:r>
              <a:rPr lang="en-GB" dirty="0"/>
              <a:t> o Antarctica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5.1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Amcangyfrifwch arwynebedd Antartica gan ddefnyddio </a:t>
            </a:r>
            <a:r>
              <a:rPr lang="cy-GB" dirty="0"/>
              <a:t>graddfa’r map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 Dangoswch eich gweithio ac esboniwch sut y daethoch at eich amcangyfrif.  (Cewch ysgrifennu ar y map os ydi hyn yn eich helpu i amcangyfrif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.)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99056"/>
            <a:ext cx="3240360" cy="3358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5: Arwynebedd Cyfandir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GB" dirty="0" err="1"/>
              <a:t>Dyma</a:t>
            </a:r>
            <a:r>
              <a:rPr lang="en-GB" dirty="0"/>
              <a:t> </a:t>
            </a:r>
            <a:r>
              <a:rPr lang="en-GB" dirty="0" err="1"/>
              <a:t>fap</a:t>
            </a:r>
            <a:r>
              <a:rPr lang="en-GB" dirty="0"/>
              <a:t> o Antarctica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5.1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Amcangyfrifwch arwynebedd Antartica gan ddefnyddio graddfa’r map. Dangoswch eich gweithio ac esboniwch sut y daethoch at eich amcangyfrif.  (Cewch </a:t>
            </a:r>
            <a:r>
              <a:rPr lang="cy-GB" dirty="0"/>
              <a:t>ysgrifennu ar y map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os ydi hyn yn eich helpu i amcangyfrif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.)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99056"/>
            <a:ext cx="3240360" cy="3358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5: Arwynebedd Cyfandir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GB" dirty="0" err="1"/>
              <a:t>Dyma</a:t>
            </a:r>
            <a:r>
              <a:rPr lang="en-GB" dirty="0"/>
              <a:t> </a:t>
            </a:r>
            <a:r>
              <a:rPr lang="en-GB" dirty="0" err="1"/>
              <a:t>fap</a:t>
            </a:r>
            <a:r>
              <a:rPr lang="en-GB" dirty="0"/>
              <a:t> o Antarctica.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cy-GB" b="1" dirty="0" smtClean="0"/>
              <a:t>CWESTIWN </a:t>
            </a:r>
            <a:r>
              <a:rPr lang="cy-GB" b="1" dirty="0"/>
              <a:t>5.1</a:t>
            </a:r>
          </a:p>
          <a:p>
            <a:r>
              <a:rPr lang="cy-GB" dirty="0"/>
              <a:t>Amcangyfrifwch arwynebedd Antartica gan ddefnyddio graddfa’r map. Dangoswch eich gweithio ac esboniwch sut y daethoch at eich amcangyfrif.  (Cewch ysgrifennu ar y map os ydi hyn yn eich helpu i amcangyfrif.)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99056"/>
            <a:ext cx="3240360" cy="3358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2475</TotalTime>
  <Words>416</Words>
  <Application>Microsoft Office PowerPoint</Application>
  <PresentationFormat>On-screen Show (4:3)</PresentationFormat>
  <Paragraphs>109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5: Arwynebedd Cyfandir</vt:lpstr>
      <vt:lpstr>Uned Fathemateg 5: Arwynebedd Cyfandir</vt:lpstr>
      <vt:lpstr>Uned Fathemateg 5: Arwynebedd Cyfandir</vt:lpstr>
      <vt:lpstr>Uned Fathemateg 5: Arwynebedd Cyfandir</vt:lpstr>
      <vt:lpstr>Uned Fathemateg 5: Arwynebedd Cyfandir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72</cp:revision>
  <dcterms:created xsi:type="dcterms:W3CDTF">2010-03-16T17:53:16Z</dcterms:created>
  <dcterms:modified xsi:type="dcterms:W3CDTF">2015-04-24T13:15:01Z</dcterms:modified>
</cp:coreProperties>
</file>