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9: Lladradau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9.1</a:t>
            </a:r>
          </a:p>
          <a:p>
            <a:r>
              <a:rPr lang="cy-GB" dirty="0" smtClean="0"/>
              <a:t>Dangosodd gohebydd teledu y graff hwn gan ddweud: “Mae’r graff yn dangos bod cynnydd aruthrol wedi bod yn nifer y lladradau rhwng 1998 ac 1999.”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Ydych </a:t>
            </a:r>
            <a:r>
              <a:rPr lang="cy-GB" dirty="0" err="1" smtClean="0"/>
              <a:t>chi’n</a:t>
            </a:r>
            <a:r>
              <a:rPr lang="cy-GB" dirty="0" smtClean="0"/>
              <a:t> meddwl bod datganiad y gohebydd yn dehongli’r graff yn rhesymol? Rhowch esboniad i gefnogi’ch ateb. 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33410" y="2384884"/>
            <a:ext cx="4791031" cy="3429176"/>
            <a:chOff x="533410" y="2384884"/>
            <a:chExt cx="4791031" cy="342917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10" y="2384884"/>
              <a:ext cx="4791031" cy="3429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33410" y="3498963"/>
              <a:ext cx="123159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y-GB" sz="1100" dirty="0" smtClean="0">
                  <a:latin typeface="Century Gothic" panose="020B0502020202020204" pitchFamily="34" charset="0"/>
                </a:rPr>
                <a:t>Nifer y lladradau y flwyddyn</a:t>
              </a:r>
              <a:endParaRPr lang="cy-GB" sz="1100" dirty="0">
                <a:latin typeface="Century Gothic" panose="020B0502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131840" y="409912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416315" y="301900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9: Lladradau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9.1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Dangosodd gohebydd teledu y graff hwn gan ddweud: “Mae’r graff yn dangos bod cynnydd aruthrol wedi bod yn nifer y lladradau rhwng 1998 ac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/>
              <a:t>Ydych </a:t>
            </a:r>
            <a:r>
              <a:rPr lang="cy-GB" dirty="0" err="1"/>
              <a:t>chi’n</a:t>
            </a:r>
            <a:r>
              <a:rPr lang="cy-GB" dirty="0"/>
              <a:t> meddwl bod datganiad y gohebydd yn dehongli’r graff yn rhesymol?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Rhowch esboniad i gefnogi’ch ateb.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33410" y="2384884"/>
            <a:ext cx="4791031" cy="3429176"/>
            <a:chOff x="533410" y="2384884"/>
            <a:chExt cx="4791031" cy="3429176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10" y="2384884"/>
              <a:ext cx="4791031" cy="3429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601029" y="3560966"/>
              <a:ext cx="123159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y-GB" sz="1100" dirty="0">
                  <a:latin typeface="Century Gothic" panose="020B0502020202020204" pitchFamily="34" charset="0"/>
                </a:rPr>
                <a:t>Nifer y lladradau y flwyddyn</a:t>
              </a:r>
              <a:endParaRPr lang="cy-GB" sz="110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409912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16315" y="301900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9: Lladradau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9.1</a:t>
            </a:r>
          </a:p>
          <a:p>
            <a:r>
              <a:rPr lang="cy-GB" dirty="0"/>
              <a:t>Dangosodd gohebydd teledu y graff hwn gan ddweud: “Mae’r graff yn dangos bod cynnydd aruthrol wedi bod yn nifer y lladradau rhwng 1998 ac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Ydych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chi’n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meddwl bod datganiad y gohebydd yn dehongli’r graff yn rhesymol? Rhowch esboniad i gefnogi’ch ateb.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33410" y="2384884"/>
            <a:ext cx="4791031" cy="3429176"/>
            <a:chOff x="533410" y="2384884"/>
            <a:chExt cx="4791031" cy="3429176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10" y="2384884"/>
              <a:ext cx="4791031" cy="3429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533410" y="3498963"/>
              <a:ext cx="123159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y-GB" sz="1100" dirty="0">
                  <a:latin typeface="Century Gothic" panose="020B0502020202020204" pitchFamily="34" charset="0"/>
                </a:rPr>
                <a:t>Nifer y lladradau y flwyddyn</a:t>
              </a:r>
              <a:endParaRPr lang="cy-GB" sz="110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409912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16315" y="301900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9: Lladradau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3" y="1144869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9.1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Dangosodd gohebydd teledu y graff hwn gan ddweud: “Mae’r graff yn dangos bod </a:t>
            </a:r>
            <a:r>
              <a:rPr lang="cy-GB" dirty="0"/>
              <a:t>cynnydd aruthrol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wedi bod yn nifer y lladradau rhwng 1998 ac 1999.”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Ydych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chi’n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meddwl bod datganiad y gohebydd yn dehongli’r graff yn rhesymol? Rhowch esboniad i gefnogi’ch ateb.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33410" y="2384884"/>
            <a:ext cx="4791031" cy="3429176"/>
            <a:chOff x="533410" y="2384884"/>
            <a:chExt cx="4791031" cy="3429176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10" y="2384884"/>
              <a:ext cx="4791031" cy="3429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533410" y="3498963"/>
              <a:ext cx="123159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y-GB" sz="1100" dirty="0">
                  <a:latin typeface="Century Gothic" panose="020B0502020202020204" pitchFamily="34" charset="0"/>
                </a:rPr>
                <a:t>Nifer y lladradau y flwyddyn</a:t>
              </a:r>
              <a:endParaRPr lang="cy-GB" sz="110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409912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16315" y="301900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9: Lladradau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3" y="1130697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9.1</a:t>
            </a:r>
          </a:p>
          <a:p>
            <a:r>
              <a:rPr lang="cy-GB" dirty="0"/>
              <a:t>Dangosodd gohebydd teledu y graff hwn gan ddweud: “Mae’r graff yn dangos bod cynnydd aruthrol wedi bod yn nifer y lladradau rhwng 1998 ac 1999.”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cy-GB" dirty="0"/>
              <a:t>Ydych </a:t>
            </a:r>
            <a:r>
              <a:rPr lang="cy-GB" dirty="0" err="1"/>
              <a:t>chi’n</a:t>
            </a:r>
            <a:r>
              <a:rPr lang="cy-GB" dirty="0"/>
              <a:t> meddwl bod datganiad y gohebydd yn dehongli’r graff yn rhesymol? Rhowch esboniad i gefnogi’ch ateb.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33410" y="2384884"/>
            <a:ext cx="4791031" cy="3429176"/>
            <a:chOff x="533410" y="2384884"/>
            <a:chExt cx="4791031" cy="3429176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10" y="2384884"/>
              <a:ext cx="4791031" cy="3429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533410" y="3498963"/>
              <a:ext cx="1231596" cy="6001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y-GB" sz="1100" dirty="0">
                  <a:latin typeface="Century Gothic" panose="020B0502020202020204" pitchFamily="34" charset="0"/>
                </a:rPr>
                <a:t>Nifer y lladradau y flwyddyn</a:t>
              </a:r>
              <a:endParaRPr lang="cy-GB" sz="1100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409912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16315" y="3019007"/>
              <a:ext cx="648072" cy="2659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2459</TotalTime>
  <Words>471</Words>
  <Application>Microsoft Office PowerPoint</Application>
  <PresentationFormat>On-screen Show (4:3)</PresentationFormat>
  <Paragraphs>114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明朝</vt:lpstr>
      <vt:lpstr>ＭＳ Ｐゴシック</vt:lpstr>
      <vt:lpstr>Arial</vt:lpstr>
      <vt:lpstr>Calibri</vt:lpstr>
      <vt:lpstr>Cambria</vt:lpstr>
      <vt:lpstr>Century Gothic</vt:lpstr>
      <vt:lpstr>Constantia</vt:lpstr>
      <vt:lpstr>HG明朝E</vt:lpstr>
      <vt:lpstr>Wingdings</vt:lpstr>
      <vt:lpstr>Brooklet</vt:lpstr>
      <vt:lpstr>Uned Fathemateg 9: Lladradau</vt:lpstr>
      <vt:lpstr>Uned Fathemateg 9: Lladradau</vt:lpstr>
      <vt:lpstr>Uned Fathemateg 9: Lladradau</vt:lpstr>
      <vt:lpstr>Uned Fathemateg 9: Lladradau</vt:lpstr>
      <vt:lpstr>Uned Fathemateg 9: Lladradau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74</cp:revision>
  <dcterms:created xsi:type="dcterms:W3CDTF">2010-03-16T17:53:16Z</dcterms:created>
  <dcterms:modified xsi:type="dcterms:W3CDTF">2015-04-24T12:02:42Z</dcterms:modified>
</cp:coreProperties>
</file>